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slides/slide35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8.xml" ContentType="application/vnd.openxmlformats-officedocument.presentationml.slide+xml"/>
  <Override PartName="/ppt/slides/slide33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8.xml" ContentType="application/vnd.openxmlformats-officedocument.presentationml.notesSlide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layout2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colors2.xml" ContentType="application/vnd.openxmlformats-officedocument.drawingml.diagramColors+xml"/>
  <Override PartName="/ppt/diagrams/layout4.xml" ContentType="application/vnd.openxmlformats-officedocument.drawingml.diagramLayout+xml"/>
  <Override PartName="/ppt/diagrams/layout3.xml" ContentType="application/vnd.openxmlformats-officedocument.drawingml.diagramLayout+xml"/>
  <Override PartName="/ppt/theme/theme1.xml" ContentType="application/vnd.openxmlformats-officedocument.theme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drawing3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40"/>
  </p:notesMasterIdLst>
  <p:sldIdLst>
    <p:sldId id="256" r:id="rId2"/>
    <p:sldId id="257" r:id="rId3"/>
    <p:sldId id="258" r:id="rId4"/>
    <p:sldId id="294" r:id="rId5"/>
    <p:sldId id="306" r:id="rId6"/>
    <p:sldId id="307" r:id="rId7"/>
    <p:sldId id="261" r:id="rId8"/>
    <p:sldId id="312" r:id="rId9"/>
    <p:sldId id="293" r:id="rId10"/>
    <p:sldId id="264" r:id="rId11"/>
    <p:sldId id="265" r:id="rId12"/>
    <p:sldId id="266" r:id="rId13"/>
    <p:sldId id="267" r:id="rId14"/>
    <p:sldId id="302" r:id="rId15"/>
    <p:sldId id="269" r:id="rId16"/>
    <p:sldId id="304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303" r:id="rId25"/>
    <p:sldId id="279" r:id="rId26"/>
    <p:sldId id="280" r:id="rId27"/>
    <p:sldId id="320" r:id="rId28"/>
    <p:sldId id="281" r:id="rId29"/>
    <p:sldId id="282" r:id="rId30"/>
    <p:sldId id="283" r:id="rId31"/>
    <p:sldId id="284" r:id="rId32"/>
    <p:sldId id="285" r:id="rId33"/>
    <p:sldId id="319" r:id="rId34"/>
    <p:sldId id="288" r:id="rId35"/>
    <p:sldId id="286" r:id="rId36"/>
    <p:sldId id="287" r:id="rId37"/>
    <p:sldId id="290" r:id="rId38"/>
    <p:sldId id="259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33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3" autoAdjust="0"/>
    <p:restoredTop sz="94434" autoAdjust="0"/>
  </p:normalViewPr>
  <p:slideViewPr>
    <p:cSldViewPr snapToGrid="0">
      <p:cViewPr varScale="1">
        <p:scale>
          <a:sx n="88" d="100"/>
          <a:sy n="88" d="100"/>
        </p:scale>
        <p:origin x="45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47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656F6F-1613-4C8F-A61D-E347E6A0F51E}" type="doc">
      <dgm:prSet loTypeId="urn:microsoft.com/office/officeart/2005/8/layout/hProcess9" loCatId="process" qsTypeId="urn:microsoft.com/office/officeart/2005/8/quickstyle/3d3" qsCatId="3D" csTypeId="urn:microsoft.com/office/officeart/2005/8/colors/accent0_3" csCatId="mainScheme" phldr="1"/>
      <dgm:spPr/>
    </dgm:pt>
    <dgm:pt modelId="{B0F0CE10-123A-439C-A0B8-932C2267BB67}">
      <dgm:prSet phldrT="[Text]"/>
      <dgm:spPr>
        <a:solidFill>
          <a:srgbClr val="753338"/>
        </a:solidFill>
      </dgm:spPr>
      <dgm:t>
        <a:bodyPr/>
        <a:lstStyle/>
        <a:p>
          <a:r>
            <a:rPr lang="en-US" dirty="0"/>
            <a:t>Contact </a:t>
          </a:r>
        </a:p>
      </dgm:t>
    </dgm:pt>
    <dgm:pt modelId="{C4C2DAFA-E180-4569-8F61-CBFAEA1C7BC3}" type="parTrans" cxnId="{965261A8-D3DE-4D2A-9CBA-5126EA11A6D6}">
      <dgm:prSet/>
      <dgm:spPr/>
      <dgm:t>
        <a:bodyPr/>
        <a:lstStyle/>
        <a:p>
          <a:endParaRPr lang="en-US"/>
        </a:p>
      </dgm:t>
    </dgm:pt>
    <dgm:pt modelId="{B04CCE36-24C0-4682-B83F-96EE1434C48F}" type="sibTrans" cxnId="{965261A8-D3DE-4D2A-9CBA-5126EA11A6D6}">
      <dgm:prSet/>
      <dgm:spPr/>
      <dgm:t>
        <a:bodyPr/>
        <a:lstStyle/>
        <a:p>
          <a:endParaRPr lang="en-US"/>
        </a:p>
      </dgm:t>
    </dgm:pt>
    <dgm:pt modelId="{EB8352D7-2BF3-499C-81B9-A823FCCE4954}">
      <dgm:prSet phldrT="[Text]"/>
      <dgm:spPr>
        <a:solidFill>
          <a:srgbClr val="753338"/>
        </a:solidFill>
      </dgm:spPr>
      <dgm:t>
        <a:bodyPr/>
        <a:lstStyle/>
        <a:p>
          <a:r>
            <a:rPr lang="en-US" dirty="0"/>
            <a:t>Process</a:t>
          </a:r>
        </a:p>
      </dgm:t>
    </dgm:pt>
    <dgm:pt modelId="{7698CBEB-C7F6-4601-8597-324CB9D600FD}" type="parTrans" cxnId="{84E9BDA8-08EA-4665-8B4D-282F2495660B}">
      <dgm:prSet/>
      <dgm:spPr/>
      <dgm:t>
        <a:bodyPr/>
        <a:lstStyle/>
        <a:p>
          <a:endParaRPr lang="en-US"/>
        </a:p>
      </dgm:t>
    </dgm:pt>
    <dgm:pt modelId="{DFE46EEF-7BF5-4A1C-BD3B-F70F63524492}" type="sibTrans" cxnId="{84E9BDA8-08EA-4665-8B4D-282F2495660B}">
      <dgm:prSet/>
      <dgm:spPr/>
      <dgm:t>
        <a:bodyPr/>
        <a:lstStyle/>
        <a:p>
          <a:endParaRPr lang="en-US"/>
        </a:p>
      </dgm:t>
    </dgm:pt>
    <dgm:pt modelId="{50B7D5B7-75CC-43BC-8BF3-E90C03BEC3ED}">
      <dgm:prSet phldrT="[Text]"/>
      <dgm:spPr>
        <a:solidFill>
          <a:srgbClr val="753338"/>
        </a:solidFill>
      </dgm:spPr>
      <dgm:t>
        <a:bodyPr/>
        <a:lstStyle/>
        <a:p>
          <a:r>
            <a:rPr lang="en-US" dirty="0"/>
            <a:t>Outcome</a:t>
          </a:r>
        </a:p>
      </dgm:t>
    </dgm:pt>
    <dgm:pt modelId="{B7AD7866-FEDC-426A-81AC-68A050CF7ED0}" type="parTrans" cxnId="{0523298A-93A5-4B32-8C1E-3A6F41F07D9E}">
      <dgm:prSet/>
      <dgm:spPr/>
      <dgm:t>
        <a:bodyPr/>
        <a:lstStyle/>
        <a:p>
          <a:endParaRPr lang="en-US"/>
        </a:p>
      </dgm:t>
    </dgm:pt>
    <dgm:pt modelId="{294D36B6-16A7-49DF-B11F-2FA1582B9CBC}" type="sibTrans" cxnId="{0523298A-93A5-4B32-8C1E-3A6F41F07D9E}">
      <dgm:prSet/>
      <dgm:spPr/>
      <dgm:t>
        <a:bodyPr/>
        <a:lstStyle/>
        <a:p>
          <a:endParaRPr lang="en-US"/>
        </a:p>
      </dgm:t>
    </dgm:pt>
    <dgm:pt modelId="{79C33387-B191-41F3-8E7F-94E8266AC083}" type="pres">
      <dgm:prSet presAssocID="{E9656F6F-1613-4C8F-A61D-E347E6A0F51E}" presName="CompostProcess" presStyleCnt="0">
        <dgm:presLayoutVars>
          <dgm:dir/>
          <dgm:resizeHandles val="exact"/>
        </dgm:presLayoutVars>
      </dgm:prSet>
      <dgm:spPr/>
    </dgm:pt>
    <dgm:pt modelId="{17078176-0E74-4E76-99E7-84DBD64D72B8}" type="pres">
      <dgm:prSet presAssocID="{E9656F6F-1613-4C8F-A61D-E347E6A0F51E}" presName="arrow" presStyleLbl="bgShp" presStyleIdx="0" presStyleCnt="1"/>
      <dgm:spPr/>
    </dgm:pt>
    <dgm:pt modelId="{6814A54B-F319-47BD-80BC-C4411FA6C703}" type="pres">
      <dgm:prSet presAssocID="{E9656F6F-1613-4C8F-A61D-E347E6A0F51E}" presName="linearProcess" presStyleCnt="0"/>
      <dgm:spPr/>
    </dgm:pt>
    <dgm:pt modelId="{AD3C3CEF-89E2-4501-9E5C-34713AE65B0A}" type="pres">
      <dgm:prSet presAssocID="{B0F0CE10-123A-439C-A0B8-932C2267BB6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42E9A-CF5A-40FE-BB99-D7D4A1E9FC0F}" type="pres">
      <dgm:prSet presAssocID="{B04CCE36-24C0-4682-B83F-96EE1434C48F}" presName="sibTrans" presStyleCnt="0"/>
      <dgm:spPr/>
    </dgm:pt>
    <dgm:pt modelId="{4905F375-3532-4BD2-BD2A-7347618ACC95}" type="pres">
      <dgm:prSet presAssocID="{EB8352D7-2BF3-499C-81B9-A823FCCE495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DE96C-975E-4B53-B263-1D0BC015228E}" type="pres">
      <dgm:prSet presAssocID="{DFE46EEF-7BF5-4A1C-BD3B-F70F63524492}" presName="sibTrans" presStyleCnt="0"/>
      <dgm:spPr/>
    </dgm:pt>
    <dgm:pt modelId="{8BB8FC05-53EA-4EB5-AA9D-BD75900DCAC0}" type="pres">
      <dgm:prSet presAssocID="{50B7D5B7-75CC-43BC-8BF3-E90C03BEC3E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E9BDA8-08EA-4665-8B4D-282F2495660B}" srcId="{E9656F6F-1613-4C8F-A61D-E347E6A0F51E}" destId="{EB8352D7-2BF3-499C-81B9-A823FCCE4954}" srcOrd="1" destOrd="0" parTransId="{7698CBEB-C7F6-4601-8597-324CB9D600FD}" sibTransId="{DFE46EEF-7BF5-4A1C-BD3B-F70F63524492}"/>
    <dgm:cxn modelId="{1F6EF782-7B1D-44A5-B6C8-8A7720B6507C}" type="presOf" srcId="{EB8352D7-2BF3-499C-81B9-A823FCCE4954}" destId="{4905F375-3532-4BD2-BD2A-7347618ACC95}" srcOrd="0" destOrd="0" presId="urn:microsoft.com/office/officeart/2005/8/layout/hProcess9"/>
    <dgm:cxn modelId="{965261A8-D3DE-4D2A-9CBA-5126EA11A6D6}" srcId="{E9656F6F-1613-4C8F-A61D-E347E6A0F51E}" destId="{B0F0CE10-123A-439C-A0B8-932C2267BB67}" srcOrd="0" destOrd="0" parTransId="{C4C2DAFA-E180-4569-8F61-CBFAEA1C7BC3}" sibTransId="{B04CCE36-24C0-4682-B83F-96EE1434C48F}"/>
    <dgm:cxn modelId="{0523298A-93A5-4B32-8C1E-3A6F41F07D9E}" srcId="{E9656F6F-1613-4C8F-A61D-E347E6A0F51E}" destId="{50B7D5B7-75CC-43BC-8BF3-E90C03BEC3ED}" srcOrd="2" destOrd="0" parTransId="{B7AD7866-FEDC-426A-81AC-68A050CF7ED0}" sibTransId="{294D36B6-16A7-49DF-B11F-2FA1582B9CBC}"/>
    <dgm:cxn modelId="{BA308417-E2CB-41FA-A40F-ED056B68ED23}" type="presOf" srcId="{B0F0CE10-123A-439C-A0B8-932C2267BB67}" destId="{AD3C3CEF-89E2-4501-9E5C-34713AE65B0A}" srcOrd="0" destOrd="0" presId="urn:microsoft.com/office/officeart/2005/8/layout/hProcess9"/>
    <dgm:cxn modelId="{321F1C49-BB5B-4F10-A43A-0EBFF6F19566}" type="presOf" srcId="{E9656F6F-1613-4C8F-A61D-E347E6A0F51E}" destId="{79C33387-B191-41F3-8E7F-94E8266AC083}" srcOrd="0" destOrd="0" presId="urn:microsoft.com/office/officeart/2005/8/layout/hProcess9"/>
    <dgm:cxn modelId="{4494510C-968E-47DD-9B7B-7426AAF812A0}" type="presOf" srcId="{50B7D5B7-75CC-43BC-8BF3-E90C03BEC3ED}" destId="{8BB8FC05-53EA-4EB5-AA9D-BD75900DCAC0}" srcOrd="0" destOrd="0" presId="urn:microsoft.com/office/officeart/2005/8/layout/hProcess9"/>
    <dgm:cxn modelId="{30C7BE67-FBF3-484C-B498-CBCF0C2475A5}" type="presParOf" srcId="{79C33387-B191-41F3-8E7F-94E8266AC083}" destId="{17078176-0E74-4E76-99E7-84DBD64D72B8}" srcOrd="0" destOrd="0" presId="urn:microsoft.com/office/officeart/2005/8/layout/hProcess9"/>
    <dgm:cxn modelId="{D5C87FDE-D24F-4D8D-8B55-355E26716C87}" type="presParOf" srcId="{79C33387-B191-41F3-8E7F-94E8266AC083}" destId="{6814A54B-F319-47BD-80BC-C4411FA6C703}" srcOrd="1" destOrd="0" presId="urn:microsoft.com/office/officeart/2005/8/layout/hProcess9"/>
    <dgm:cxn modelId="{BD094A35-1124-4ED8-B3E8-B7C1F0856F01}" type="presParOf" srcId="{6814A54B-F319-47BD-80BC-C4411FA6C703}" destId="{AD3C3CEF-89E2-4501-9E5C-34713AE65B0A}" srcOrd="0" destOrd="0" presId="urn:microsoft.com/office/officeart/2005/8/layout/hProcess9"/>
    <dgm:cxn modelId="{222C5951-9BB7-46A1-9F24-4AC0E66778FF}" type="presParOf" srcId="{6814A54B-F319-47BD-80BC-C4411FA6C703}" destId="{0D042E9A-CF5A-40FE-BB99-D7D4A1E9FC0F}" srcOrd="1" destOrd="0" presId="urn:microsoft.com/office/officeart/2005/8/layout/hProcess9"/>
    <dgm:cxn modelId="{8F54BB7C-AA55-4A1E-B164-9AC12397AEF0}" type="presParOf" srcId="{6814A54B-F319-47BD-80BC-C4411FA6C703}" destId="{4905F375-3532-4BD2-BD2A-7347618ACC95}" srcOrd="2" destOrd="0" presId="urn:microsoft.com/office/officeart/2005/8/layout/hProcess9"/>
    <dgm:cxn modelId="{C124D1FF-4993-46E0-8F25-481929EFEBD1}" type="presParOf" srcId="{6814A54B-F319-47BD-80BC-C4411FA6C703}" destId="{FF5DE96C-975E-4B53-B263-1D0BC015228E}" srcOrd="3" destOrd="0" presId="urn:microsoft.com/office/officeart/2005/8/layout/hProcess9"/>
    <dgm:cxn modelId="{DD800FF1-2FE8-440A-AB1C-79041BAB3EB8}" type="presParOf" srcId="{6814A54B-F319-47BD-80BC-C4411FA6C703}" destId="{8BB8FC05-53EA-4EB5-AA9D-BD75900DCAC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656F6F-1613-4C8F-A61D-E347E6A0F51E}" type="doc">
      <dgm:prSet loTypeId="urn:microsoft.com/office/officeart/2005/8/layout/hProcess9" loCatId="process" qsTypeId="urn:microsoft.com/office/officeart/2005/8/quickstyle/3d3" qsCatId="3D" csTypeId="urn:microsoft.com/office/officeart/2005/8/colors/accent0_3" csCatId="mainScheme" phldr="1"/>
      <dgm:spPr/>
    </dgm:pt>
    <dgm:pt modelId="{B0F0CE10-123A-439C-A0B8-932C2267BB67}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US" dirty="0"/>
            <a:t>Contact </a:t>
          </a:r>
        </a:p>
      </dgm:t>
    </dgm:pt>
    <dgm:pt modelId="{C4C2DAFA-E180-4569-8F61-CBFAEA1C7BC3}" type="parTrans" cxnId="{965261A8-D3DE-4D2A-9CBA-5126EA11A6D6}">
      <dgm:prSet/>
      <dgm:spPr/>
      <dgm:t>
        <a:bodyPr/>
        <a:lstStyle/>
        <a:p>
          <a:endParaRPr lang="en-US"/>
        </a:p>
      </dgm:t>
    </dgm:pt>
    <dgm:pt modelId="{B04CCE36-24C0-4682-B83F-96EE1434C48F}" type="sibTrans" cxnId="{965261A8-D3DE-4D2A-9CBA-5126EA11A6D6}">
      <dgm:prSet/>
      <dgm:spPr/>
      <dgm:t>
        <a:bodyPr/>
        <a:lstStyle/>
        <a:p>
          <a:endParaRPr lang="en-US"/>
        </a:p>
      </dgm:t>
    </dgm:pt>
    <dgm:pt modelId="{EB8352D7-2BF3-499C-81B9-A823FCCE4954}">
      <dgm:prSet phldrT="[Text]"/>
      <dgm:spPr>
        <a:solidFill>
          <a:srgbClr val="753338"/>
        </a:solidFill>
      </dgm:spPr>
      <dgm:t>
        <a:bodyPr/>
        <a:lstStyle/>
        <a:p>
          <a:r>
            <a:rPr lang="en-US" dirty="0"/>
            <a:t>Fairness of Process</a:t>
          </a:r>
        </a:p>
      </dgm:t>
    </dgm:pt>
    <dgm:pt modelId="{7698CBEB-C7F6-4601-8597-324CB9D600FD}" type="parTrans" cxnId="{84E9BDA8-08EA-4665-8B4D-282F2495660B}">
      <dgm:prSet/>
      <dgm:spPr/>
      <dgm:t>
        <a:bodyPr/>
        <a:lstStyle/>
        <a:p>
          <a:endParaRPr lang="en-US"/>
        </a:p>
      </dgm:t>
    </dgm:pt>
    <dgm:pt modelId="{DFE46EEF-7BF5-4A1C-BD3B-F70F63524492}" type="sibTrans" cxnId="{84E9BDA8-08EA-4665-8B4D-282F2495660B}">
      <dgm:prSet/>
      <dgm:spPr/>
      <dgm:t>
        <a:bodyPr/>
        <a:lstStyle/>
        <a:p>
          <a:endParaRPr lang="en-US"/>
        </a:p>
      </dgm:t>
    </dgm:pt>
    <dgm:pt modelId="{50B7D5B7-75CC-43BC-8BF3-E90C03BEC3ED}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US" dirty="0"/>
            <a:t>Outcome</a:t>
          </a:r>
        </a:p>
      </dgm:t>
    </dgm:pt>
    <dgm:pt modelId="{B7AD7866-FEDC-426A-81AC-68A050CF7ED0}" type="parTrans" cxnId="{0523298A-93A5-4B32-8C1E-3A6F41F07D9E}">
      <dgm:prSet/>
      <dgm:spPr/>
      <dgm:t>
        <a:bodyPr/>
        <a:lstStyle/>
        <a:p>
          <a:endParaRPr lang="en-US"/>
        </a:p>
      </dgm:t>
    </dgm:pt>
    <dgm:pt modelId="{294D36B6-16A7-49DF-B11F-2FA1582B9CBC}" type="sibTrans" cxnId="{0523298A-93A5-4B32-8C1E-3A6F41F07D9E}">
      <dgm:prSet/>
      <dgm:spPr/>
      <dgm:t>
        <a:bodyPr/>
        <a:lstStyle/>
        <a:p>
          <a:endParaRPr lang="en-US"/>
        </a:p>
      </dgm:t>
    </dgm:pt>
    <dgm:pt modelId="{79C33387-B191-41F3-8E7F-94E8266AC083}" type="pres">
      <dgm:prSet presAssocID="{E9656F6F-1613-4C8F-A61D-E347E6A0F51E}" presName="CompostProcess" presStyleCnt="0">
        <dgm:presLayoutVars>
          <dgm:dir/>
          <dgm:resizeHandles val="exact"/>
        </dgm:presLayoutVars>
      </dgm:prSet>
      <dgm:spPr/>
    </dgm:pt>
    <dgm:pt modelId="{17078176-0E74-4E76-99E7-84DBD64D72B8}" type="pres">
      <dgm:prSet presAssocID="{E9656F6F-1613-4C8F-A61D-E347E6A0F51E}" presName="arrow" presStyleLbl="bgShp" presStyleIdx="0" presStyleCnt="1"/>
      <dgm:spPr/>
    </dgm:pt>
    <dgm:pt modelId="{6814A54B-F319-47BD-80BC-C4411FA6C703}" type="pres">
      <dgm:prSet presAssocID="{E9656F6F-1613-4C8F-A61D-E347E6A0F51E}" presName="linearProcess" presStyleCnt="0"/>
      <dgm:spPr/>
    </dgm:pt>
    <dgm:pt modelId="{AD3C3CEF-89E2-4501-9E5C-34713AE65B0A}" type="pres">
      <dgm:prSet presAssocID="{B0F0CE10-123A-439C-A0B8-932C2267BB6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42E9A-CF5A-40FE-BB99-D7D4A1E9FC0F}" type="pres">
      <dgm:prSet presAssocID="{B04CCE36-24C0-4682-B83F-96EE1434C48F}" presName="sibTrans" presStyleCnt="0"/>
      <dgm:spPr/>
    </dgm:pt>
    <dgm:pt modelId="{4905F375-3532-4BD2-BD2A-7347618ACC95}" type="pres">
      <dgm:prSet presAssocID="{EB8352D7-2BF3-499C-81B9-A823FCCE495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DE96C-975E-4B53-B263-1D0BC015228E}" type="pres">
      <dgm:prSet presAssocID="{DFE46EEF-7BF5-4A1C-BD3B-F70F63524492}" presName="sibTrans" presStyleCnt="0"/>
      <dgm:spPr/>
    </dgm:pt>
    <dgm:pt modelId="{8BB8FC05-53EA-4EB5-AA9D-BD75900DCAC0}" type="pres">
      <dgm:prSet presAssocID="{50B7D5B7-75CC-43BC-8BF3-E90C03BEC3E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7CC64F-44BB-461E-840C-31C1244EAE81}" type="presOf" srcId="{E9656F6F-1613-4C8F-A61D-E347E6A0F51E}" destId="{79C33387-B191-41F3-8E7F-94E8266AC083}" srcOrd="0" destOrd="0" presId="urn:microsoft.com/office/officeart/2005/8/layout/hProcess9"/>
    <dgm:cxn modelId="{84E9BDA8-08EA-4665-8B4D-282F2495660B}" srcId="{E9656F6F-1613-4C8F-A61D-E347E6A0F51E}" destId="{EB8352D7-2BF3-499C-81B9-A823FCCE4954}" srcOrd="1" destOrd="0" parTransId="{7698CBEB-C7F6-4601-8597-324CB9D600FD}" sibTransId="{DFE46EEF-7BF5-4A1C-BD3B-F70F63524492}"/>
    <dgm:cxn modelId="{965261A8-D3DE-4D2A-9CBA-5126EA11A6D6}" srcId="{E9656F6F-1613-4C8F-A61D-E347E6A0F51E}" destId="{B0F0CE10-123A-439C-A0B8-932C2267BB67}" srcOrd="0" destOrd="0" parTransId="{C4C2DAFA-E180-4569-8F61-CBFAEA1C7BC3}" sibTransId="{B04CCE36-24C0-4682-B83F-96EE1434C48F}"/>
    <dgm:cxn modelId="{E0AFEB9C-C058-4DC3-984D-FCA3F28AC9E8}" type="presOf" srcId="{B0F0CE10-123A-439C-A0B8-932C2267BB67}" destId="{AD3C3CEF-89E2-4501-9E5C-34713AE65B0A}" srcOrd="0" destOrd="0" presId="urn:microsoft.com/office/officeart/2005/8/layout/hProcess9"/>
    <dgm:cxn modelId="{CE2EB6CA-17EE-4E5E-BDBE-92713E9FB94D}" type="presOf" srcId="{EB8352D7-2BF3-499C-81B9-A823FCCE4954}" destId="{4905F375-3532-4BD2-BD2A-7347618ACC95}" srcOrd="0" destOrd="0" presId="urn:microsoft.com/office/officeart/2005/8/layout/hProcess9"/>
    <dgm:cxn modelId="{0523298A-93A5-4B32-8C1E-3A6F41F07D9E}" srcId="{E9656F6F-1613-4C8F-A61D-E347E6A0F51E}" destId="{50B7D5B7-75CC-43BC-8BF3-E90C03BEC3ED}" srcOrd="2" destOrd="0" parTransId="{B7AD7866-FEDC-426A-81AC-68A050CF7ED0}" sibTransId="{294D36B6-16A7-49DF-B11F-2FA1582B9CBC}"/>
    <dgm:cxn modelId="{4BAB4945-7D0B-4735-89F0-2C3E29E77CB0}" type="presOf" srcId="{50B7D5B7-75CC-43BC-8BF3-E90C03BEC3ED}" destId="{8BB8FC05-53EA-4EB5-AA9D-BD75900DCAC0}" srcOrd="0" destOrd="0" presId="urn:microsoft.com/office/officeart/2005/8/layout/hProcess9"/>
    <dgm:cxn modelId="{6C59D5BB-82E8-401A-9E19-0EF2036DC57C}" type="presParOf" srcId="{79C33387-B191-41F3-8E7F-94E8266AC083}" destId="{17078176-0E74-4E76-99E7-84DBD64D72B8}" srcOrd="0" destOrd="0" presId="urn:microsoft.com/office/officeart/2005/8/layout/hProcess9"/>
    <dgm:cxn modelId="{CD76D5BD-B83B-4203-BC2F-6562F1DF3213}" type="presParOf" srcId="{79C33387-B191-41F3-8E7F-94E8266AC083}" destId="{6814A54B-F319-47BD-80BC-C4411FA6C703}" srcOrd="1" destOrd="0" presId="urn:microsoft.com/office/officeart/2005/8/layout/hProcess9"/>
    <dgm:cxn modelId="{27B918FD-3BA1-46DA-B6C9-70DBA8FF61CA}" type="presParOf" srcId="{6814A54B-F319-47BD-80BC-C4411FA6C703}" destId="{AD3C3CEF-89E2-4501-9E5C-34713AE65B0A}" srcOrd="0" destOrd="0" presId="urn:microsoft.com/office/officeart/2005/8/layout/hProcess9"/>
    <dgm:cxn modelId="{A92B0D1E-1679-4B6F-896C-E2E908572DCA}" type="presParOf" srcId="{6814A54B-F319-47BD-80BC-C4411FA6C703}" destId="{0D042E9A-CF5A-40FE-BB99-D7D4A1E9FC0F}" srcOrd="1" destOrd="0" presId="urn:microsoft.com/office/officeart/2005/8/layout/hProcess9"/>
    <dgm:cxn modelId="{41331CC2-A885-4491-B4A5-FE143956E6C3}" type="presParOf" srcId="{6814A54B-F319-47BD-80BC-C4411FA6C703}" destId="{4905F375-3532-4BD2-BD2A-7347618ACC95}" srcOrd="2" destOrd="0" presId="urn:microsoft.com/office/officeart/2005/8/layout/hProcess9"/>
    <dgm:cxn modelId="{FABCCAFC-B73D-49F1-A8A5-DF4308F2EEAC}" type="presParOf" srcId="{6814A54B-F319-47BD-80BC-C4411FA6C703}" destId="{FF5DE96C-975E-4B53-B263-1D0BC015228E}" srcOrd="3" destOrd="0" presId="urn:microsoft.com/office/officeart/2005/8/layout/hProcess9"/>
    <dgm:cxn modelId="{9DCA352B-4C04-4C94-A9A1-AC7D074DBDC0}" type="presParOf" srcId="{6814A54B-F319-47BD-80BC-C4411FA6C703}" destId="{8BB8FC05-53EA-4EB5-AA9D-BD75900DCAC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82E900-84D5-4FEA-92AA-6DD5830856BB}" type="doc">
      <dgm:prSet loTypeId="urn:microsoft.com/office/officeart/2005/8/layout/orgChart1" loCatId="hierarchy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3A07529-B51B-4D10-B161-4E189F962403}">
      <dgm:prSet phldrT="[Text]" custT="1"/>
      <dgm:spPr/>
      <dgm:t>
        <a:bodyPr/>
        <a:lstStyle/>
        <a:p>
          <a:r>
            <a:rPr lang="en-US" sz="2900" dirty="0"/>
            <a:t>Procedural Justice</a:t>
          </a:r>
        </a:p>
      </dgm:t>
    </dgm:pt>
    <dgm:pt modelId="{88A50A01-226A-4803-A729-8D582A0CAB3F}" type="parTrans" cxnId="{EF39448A-B3C0-4408-A478-6A9D37BB146E}">
      <dgm:prSet/>
      <dgm:spPr/>
      <dgm:t>
        <a:bodyPr/>
        <a:lstStyle/>
        <a:p>
          <a:endParaRPr lang="en-US"/>
        </a:p>
      </dgm:t>
    </dgm:pt>
    <dgm:pt modelId="{FFDB7504-02A1-4092-81F4-532D6EF704C9}" type="sibTrans" cxnId="{EF39448A-B3C0-4408-A478-6A9D37BB146E}">
      <dgm:prSet/>
      <dgm:spPr/>
      <dgm:t>
        <a:bodyPr/>
        <a:lstStyle/>
        <a:p>
          <a:endParaRPr lang="en-US"/>
        </a:p>
      </dgm:t>
    </dgm:pt>
    <dgm:pt modelId="{5BE2BC94-1095-44EE-B8DA-3DE807E1B5DD}">
      <dgm:prSet phldrT="[Text]" custT="1"/>
      <dgm:spPr/>
      <dgm:t>
        <a:bodyPr/>
        <a:lstStyle/>
        <a:p>
          <a:r>
            <a:rPr lang="en-US" sz="2900" dirty="0"/>
            <a:t>Voice</a:t>
          </a:r>
        </a:p>
      </dgm:t>
    </dgm:pt>
    <dgm:pt modelId="{FA59C201-D352-4114-B661-36587C108B9C}" type="parTrans" cxnId="{C1AC2901-9E71-4844-BB19-F83B2BB06D5D}">
      <dgm:prSet/>
      <dgm:spPr/>
      <dgm:t>
        <a:bodyPr/>
        <a:lstStyle/>
        <a:p>
          <a:endParaRPr lang="en-US"/>
        </a:p>
      </dgm:t>
    </dgm:pt>
    <dgm:pt modelId="{6A0AEB64-8074-4BEF-9179-D6BFCA0C1D0F}" type="sibTrans" cxnId="{C1AC2901-9E71-4844-BB19-F83B2BB06D5D}">
      <dgm:prSet/>
      <dgm:spPr/>
      <dgm:t>
        <a:bodyPr/>
        <a:lstStyle/>
        <a:p>
          <a:endParaRPr lang="en-US"/>
        </a:p>
      </dgm:t>
    </dgm:pt>
    <dgm:pt modelId="{2438CC97-99D6-4B8B-B82D-4F7BDB9E2137}">
      <dgm:prSet phldrT="[Text]" custT="1"/>
      <dgm:spPr/>
      <dgm:t>
        <a:bodyPr/>
        <a:lstStyle/>
        <a:p>
          <a:r>
            <a:rPr lang="en-US" sz="2900" dirty="0"/>
            <a:t>Neutrality</a:t>
          </a:r>
        </a:p>
      </dgm:t>
    </dgm:pt>
    <dgm:pt modelId="{2B235B6D-D4C5-450D-BDDF-3C640919228F}" type="parTrans" cxnId="{022899A2-6E98-4025-8B69-72D7B94762F8}">
      <dgm:prSet/>
      <dgm:spPr/>
      <dgm:t>
        <a:bodyPr/>
        <a:lstStyle/>
        <a:p>
          <a:endParaRPr lang="en-US"/>
        </a:p>
      </dgm:t>
    </dgm:pt>
    <dgm:pt modelId="{CBCE7755-EAD2-4BAC-95E4-F4A391C8C3F0}" type="sibTrans" cxnId="{022899A2-6E98-4025-8B69-72D7B94762F8}">
      <dgm:prSet/>
      <dgm:spPr/>
      <dgm:t>
        <a:bodyPr/>
        <a:lstStyle/>
        <a:p>
          <a:endParaRPr lang="en-US"/>
        </a:p>
      </dgm:t>
    </dgm:pt>
    <dgm:pt modelId="{E40B4F86-F0BC-455C-AA54-DB27383C55D1}">
      <dgm:prSet phldrT="[Text]" custT="1"/>
      <dgm:spPr/>
      <dgm:t>
        <a:bodyPr/>
        <a:lstStyle/>
        <a:p>
          <a:r>
            <a:rPr lang="en-US" sz="2900" dirty="0"/>
            <a:t>Helpfulness</a:t>
          </a:r>
        </a:p>
      </dgm:t>
    </dgm:pt>
    <dgm:pt modelId="{5C392D04-DF1B-4275-8E96-D373CD853536}" type="parTrans" cxnId="{23F38835-49BD-4640-AFCF-26A2FC0E4125}">
      <dgm:prSet/>
      <dgm:spPr/>
      <dgm:t>
        <a:bodyPr/>
        <a:lstStyle/>
        <a:p>
          <a:endParaRPr lang="en-US"/>
        </a:p>
      </dgm:t>
    </dgm:pt>
    <dgm:pt modelId="{4333934F-6A25-4A95-996C-69CD146F7B29}" type="sibTrans" cxnId="{23F38835-49BD-4640-AFCF-26A2FC0E4125}">
      <dgm:prSet/>
      <dgm:spPr/>
      <dgm:t>
        <a:bodyPr/>
        <a:lstStyle/>
        <a:p>
          <a:endParaRPr lang="en-US"/>
        </a:p>
      </dgm:t>
    </dgm:pt>
    <dgm:pt modelId="{FDAA1B83-F37E-454B-BCE2-0FE938BFD203}">
      <dgm:prSet/>
      <dgm:spPr/>
      <dgm:t>
        <a:bodyPr/>
        <a:lstStyle/>
        <a:p>
          <a:r>
            <a:rPr lang="en-US" dirty="0"/>
            <a:t>Understanding</a:t>
          </a:r>
        </a:p>
      </dgm:t>
    </dgm:pt>
    <dgm:pt modelId="{318116A6-BE36-4F21-BD2D-C984DA5509A1}" type="parTrans" cxnId="{2F138FA9-37E7-4732-9386-F8F4B5667221}">
      <dgm:prSet/>
      <dgm:spPr/>
      <dgm:t>
        <a:bodyPr/>
        <a:lstStyle/>
        <a:p>
          <a:endParaRPr lang="en-US"/>
        </a:p>
      </dgm:t>
    </dgm:pt>
    <dgm:pt modelId="{4C7EBBC0-EA4C-4D38-ABE8-90D187C3A927}" type="sibTrans" cxnId="{2F138FA9-37E7-4732-9386-F8F4B5667221}">
      <dgm:prSet/>
      <dgm:spPr/>
      <dgm:t>
        <a:bodyPr/>
        <a:lstStyle/>
        <a:p>
          <a:endParaRPr lang="en-US"/>
        </a:p>
      </dgm:t>
    </dgm:pt>
    <dgm:pt modelId="{9AA8FFE4-6E32-488D-A037-99C48EED3E13}">
      <dgm:prSet custT="1"/>
      <dgm:spPr/>
      <dgm:t>
        <a:bodyPr/>
        <a:lstStyle/>
        <a:p>
          <a:r>
            <a:rPr lang="en-US" sz="2900" dirty="0"/>
            <a:t>Respect</a:t>
          </a:r>
        </a:p>
      </dgm:t>
    </dgm:pt>
    <dgm:pt modelId="{A1B56EFA-3784-4488-9C48-2FC5BFE07F80}" type="parTrans" cxnId="{3F9B1DF2-C24C-426A-94AE-81F5C5EBFF44}">
      <dgm:prSet/>
      <dgm:spPr/>
      <dgm:t>
        <a:bodyPr/>
        <a:lstStyle/>
        <a:p>
          <a:endParaRPr lang="en-US"/>
        </a:p>
      </dgm:t>
    </dgm:pt>
    <dgm:pt modelId="{552559C8-70C9-46A0-B45A-4E22A25000D1}" type="sibTrans" cxnId="{3F9B1DF2-C24C-426A-94AE-81F5C5EBFF44}">
      <dgm:prSet/>
      <dgm:spPr/>
      <dgm:t>
        <a:bodyPr/>
        <a:lstStyle/>
        <a:p>
          <a:endParaRPr lang="en-US"/>
        </a:p>
      </dgm:t>
    </dgm:pt>
    <dgm:pt modelId="{99F46F4D-12B7-428D-94AC-DB70512E81FB}" type="pres">
      <dgm:prSet presAssocID="{2082E900-84D5-4FEA-92AA-6DD5830856B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EBA2264-3162-47A3-BDB1-869648EA5933}" type="pres">
      <dgm:prSet presAssocID="{43A07529-B51B-4D10-B161-4E189F962403}" presName="hierRoot1" presStyleCnt="0">
        <dgm:presLayoutVars>
          <dgm:hierBranch/>
        </dgm:presLayoutVars>
      </dgm:prSet>
      <dgm:spPr/>
    </dgm:pt>
    <dgm:pt modelId="{E27F70B9-9351-437F-8F4E-4769C5EB4E17}" type="pres">
      <dgm:prSet presAssocID="{43A07529-B51B-4D10-B161-4E189F962403}" presName="rootComposite1" presStyleCnt="0"/>
      <dgm:spPr/>
    </dgm:pt>
    <dgm:pt modelId="{769D3672-88B6-437E-B92E-4504DFCE76E9}" type="pres">
      <dgm:prSet presAssocID="{43A07529-B51B-4D10-B161-4E189F96240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2D2C23-4DF4-448F-9AD7-202E77AF2B58}" type="pres">
      <dgm:prSet presAssocID="{43A07529-B51B-4D10-B161-4E189F96240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E8A37FD-6782-40F1-841C-9BD44332F6CF}" type="pres">
      <dgm:prSet presAssocID="{43A07529-B51B-4D10-B161-4E189F962403}" presName="hierChild2" presStyleCnt="0"/>
      <dgm:spPr/>
    </dgm:pt>
    <dgm:pt modelId="{139BC40C-D5E8-4BE6-9E58-8BEDB394A862}" type="pres">
      <dgm:prSet presAssocID="{FA59C201-D352-4114-B661-36587C108B9C}" presName="Name35" presStyleLbl="parChTrans1D2" presStyleIdx="0" presStyleCnt="5"/>
      <dgm:spPr/>
      <dgm:t>
        <a:bodyPr/>
        <a:lstStyle/>
        <a:p>
          <a:endParaRPr lang="en-US"/>
        </a:p>
      </dgm:t>
    </dgm:pt>
    <dgm:pt modelId="{230D6F19-A08A-42E2-929A-7DD5090D0E9C}" type="pres">
      <dgm:prSet presAssocID="{5BE2BC94-1095-44EE-B8DA-3DE807E1B5DD}" presName="hierRoot2" presStyleCnt="0">
        <dgm:presLayoutVars>
          <dgm:hierBranch val="init"/>
        </dgm:presLayoutVars>
      </dgm:prSet>
      <dgm:spPr/>
    </dgm:pt>
    <dgm:pt modelId="{AD4FAA07-C30F-4825-897C-F909216CB817}" type="pres">
      <dgm:prSet presAssocID="{5BE2BC94-1095-44EE-B8DA-3DE807E1B5DD}" presName="rootComposite" presStyleCnt="0"/>
      <dgm:spPr/>
    </dgm:pt>
    <dgm:pt modelId="{71F90EF4-F339-4B85-8F49-FAAAE0F8B495}" type="pres">
      <dgm:prSet presAssocID="{5BE2BC94-1095-44EE-B8DA-3DE807E1B5DD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3176AC-FAFB-497F-8BE9-0E284DFF9432}" type="pres">
      <dgm:prSet presAssocID="{5BE2BC94-1095-44EE-B8DA-3DE807E1B5DD}" presName="rootConnector" presStyleLbl="node2" presStyleIdx="0" presStyleCnt="5"/>
      <dgm:spPr/>
      <dgm:t>
        <a:bodyPr/>
        <a:lstStyle/>
        <a:p>
          <a:endParaRPr lang="en-US"/>
        </a:p>
      </dgm:t>
    </dgm:pt>
    <dgm:pt modelId="{65B89BA8-859B-4B94-8FDF-E3C2EDBF6D9C}" type="pres">
      <dgm:prSet presAssocID="{5BE2BC94-1095-44EE-B8DA-3DE807E1B5DD}" presName="hierChild4" presStyleCnt="0"/>
      <dgm:spPr/>
    </dgm:pt>
    <dgm:pt modelId="{0C616DE1-ADE6-4F68-9150-1BB5AD29BE54}" type="pres">
      <dgm:prSet presAssocID="{5BE2BC94-1095-44EE-B8DA-3DE807E1B5DD}" presName="hierChild5" presStyleCnt="0"/>
      <dgm:spPr/>
    </dgm:pt>
    <dgm:pt modelId="{3BD60D5E-65DC-44D9-AC3C-040F4C14862C}" type="pres">
      <dgm:prSet presAssocID="{A1B56EFA-3784-4488-9C48-2FC5BFE07F80}" presName="Name35" presStyleLbl="parChTrans1D2" presStyleIdx="1" presStyleCnt="5"/>
      <dgm:spPr/>
      <dgm:t>
        <a:bodyPr/>
        <a:lstStyle/>
        <a:p>
          <a:endParaRPr lang="en-US"/>
        </a:p>
      </dgm:t>
    </dgm:pt>
    <dgm:pt modelId="{7A3031B9-8DEE-4E37-8700-DD55B9C88B47}" type="pres">
      <dgm:prSet presAssocID="{9AA8FFE4-6E32-488D-A037-99C48EED3E13}" presName="hierRoot2" presStyleCnt="0">
        <dgm:presLayoutVars>
          <dgm:hierBranch val="init"/>
        </dgm:presLayoutVars>
      </dgm:prSet>
      <dgm:spPr/>
    </dgm:pt>
    <dgm:pt modelId="{11A33A0F-75A8-4AAE-B9F9-A0C1758BCADE}" type="pres">
      <dgm:prSet presAssocID="{9AA8FFE4-6E32-488D-A037-99C48EED3E13}" presName="rootComposite" presStyleCnt="0"/>
      <dgm:spPr/>
    </dgm:pt>
    <dgm:pt modelId="{755DF952-B731-492B-B2C5-F3ABA871427E}" type="pres">
      <dgm:prSet presAssocID="{9AA8FFE4-6E32-488D-A037-99C48EED3E13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14C607-D610-41A6-9D9F-8D2B1432793E}" type="pres">
      <dgm:prSet presAssocID="{9AA8FFE4-6E32-488D-A037-99C48EED3E13}" presName="rootConnector" presStyleLbl="node2" presStyleIdx="1" presStyleCnt="5"/>
      <dgm:spPr/>
      <dgm:t>
        <a:bodyPr/>
        <a:lstStyle/>
        <a:p>
          <a:endParaRPr lang="en-US"/>
        </a:p>
      </dgm:t>
    </dgm:pt>
    <dgm:pt modelId="{9DF3103E-42C6-4EFC-A91A-F56F975D39D6}" type="pres">
      <dgm:prSet presAssocID="{9AA8FFE4-6E32-488D-A037-99C48EED3E13}" presName="hierChild4" presStyleCnt="0"/>
      <dgm:spPr/>
    </dgm:pt>
    <dgm:pt modelId="{B80CEC49-E1BC-496D-9048-E01061EF467A}" type="pres">
      <dgm:prSet presAssocID="{9AA8FFE4-6E32-488D-A037-99C48EED3E13}" presName="hierChild5" presStyleCnt="0"/>
      <dgm:spPr/>
    </dgm:pt>
    <dgm:pt modelId="{BF13B21C-8572-421C-9FE8-A4822E389E5C}" type="pres">
      <dgm:prSet presAssocID="{2B235B6D-D4C5-450D-BDDF-3C640919228F}" presName="Name35" presStyleLbl="parChTrans1D2" presStyleIdx="2" presStyleCnt="5"/>
      <dgm:spPr/>
      <dgm:t>
        <a:bodyPr/>
        <a:lstStyle/>
        <a:p>
          <a:endParaRPr lang="en-US"/>
        </a:p>
      </dgm:t>
    </dgm:pt>
    <dgm:pt modelId="{209DAF77-41EE-4B64-B2B5-304EAB77A532}" type="pres">
      <dgm:prSet presAssocID="{2438CC97-99D6-4B8B-B82D-4F7BDB9E2137}" presName="hierRoot2" presStyleCnt="0">
        <dgm:presLayoutVars>
          <dgm:hierBranch val="init"/>
        </dgm:presLayoutVars>
      </dgm:prSet>
      <dgm:spPr/>
    </dgm:pt>
    <dgm:pt modelId="{A46F0BC2-88D1-496C-BBC8-B1E259673E31}" type="pres">
      <dgm:prSet presAssocID="{2438CC97-99D6-4B8B-B82D-4F7BDB9E2137}" presName="rootComposite" presStyleCnt="0"/>
      <dgm:spPr/>
    </dgm:pt>
    <dgm:pt modelId="{DF4FFAE4-6018-46CE-A502-D9E514324DCF}" type="pres">
      <dgm:prSet presAssocID="{2438CC97-99D6-4B8B-B82D-4F7BDB9E2137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0250A7-39B7-430E-BF2B-36B103CDCE2B}" type="pres">
      <dgm:prSet presAssocID="{2438CC97-99D6-4B8B-B82D-4F7BDB9E2137}" presName="rootConnector" presStyleLbl="node2" presStyleIdx="2" presStyleCnt="5"/>
      <dgm:spPr/>
      <dgm:t>
        <a:bodyPr/>
        <a:lstStyle/>
        <a:p>
          <a:endParaRPr lang="en-US"/>
        </a:p>
      </dgm:t>
    </dgm:pt>
    <dgm:pt modelId="{6C3E0CDE-06D8-4390-915D-BBA601D76CD1}" type="pres">
      <dgm:prSet presAssocID="{2438CC97-99D6-4B8B-B82D-4F7BDB9E2137}" presName="hierChild4" presStyleCnt="0"/>
      <dgm:spPr/>
    </dgm:pt>
    <dgm:pt modelId="{94F11ACE-367F-40EB-A4E9-3E85F31DA300}" type="pres">
      <dgm:prSet presAssocID="{2438CC97-99D6-4B8B-B82D-4F7BDB9E2137}" presName="hierChild5" presStyleCnt="0"/>
      <dgm:spPr/>
    </dgm:pt>
    <dgm:pt modelId="{33EA4E96-49A3-46F7-B081-55056C44FBBF}" type="pres">
      <dgm:prSet presAssocID="{318116A6-BE36-4F21-BD2D-C984DA5509A1}" presName="Name35" presStyleLbl="parChTrans1D2" presStyleIdx="3" presStyleCnt="5"/>
      <dgm:spPr/>
      <dgm:t>
        <a:bodyPr/>
        <a:lstStyle/>
        <a:p>
          <a:endParaRPr lang="en-US"/>
        </a:p>
      </dgm:t>
    </dgm:pt>
    <dgm:pt modelId="{71F29235-B25A-4838-9E03-E04F3E8E3794}" type="pres">
      <dgm:prSet presAssocID="{FDAA1B83-F37E-454B-BCE2-0FE938BFD203}" presName="hierRoot2" presStyleCnt="0">
        <dgm:presLayoutVars>
          <dgm:hierBranch val="init"/>
        </dgm:presLayoutVars>
      </dgm:prSet>
      <dgm:spPr/>
    </dgm:pt>
    <dgm:pt modelId="{5B6519F0-0DD5-4988-9309-E0DCB7C00020}" type="pres">
      <dgm:prSet presAssocID="{FDAA1B83-F37E-454B-BCE2-0FE938BFD203}" presName="rootComposite" presStyleCnt="0"/>
      <dgm:spPr/>
    </dgm:pt>
    <dgm:pt modelId="{2124BDE0-2D79-46BA-B237-6A474BE92B70}" type="pres">
      <dgm:prSet presAssocID="{FDAA1B83-F37E-454B-BCE2-0FE938BFD203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433928-D682-4D05-AEBA-68A6404F55F9}" type="pres">
      <dgm:prSet presAssocID="{FDAA1B83-F37E-454B-BCE2-0FE938BFD203}" presName="rootConnector" presStyleLbl="node2" presStyleIdx="3" presStyleCnt="5"/>
      <dgm:spPr/>
      <dgm:t>
        <a:bodyPr/>
        <a:lstStyle/>
        <a:p>
          <a:endParaRPr lang="en-US"/>
        </a:p>
      </dgm:t>
    </dgm:pt>
    <dgm:pt modelId="{4E105769-545A-4941-B298-65C223F19EC5}" type="pres">
      <dgm:prSet presAssocID="{FDAA1B83-F37E-454B-BCE2-0FE938BFD203}" presName="hierChild4" presStyleCnt="0"/>
      <dgm:spPr/>
    </dgm:pt>
    <dgm:pt modelId="{D5758923-9A74-4CA0-AEEF-C739DFA22B5F}" type="pres">
      <dgm:prSet presAssocID="{FDAA1B83-F37E-454B-BCE2-0FE938BFD203}" presName="hierChild5" presStyleCnt="0"/>
      <dgm:spPr/>
    </dgm:pt>
    <dgm:pt modelId="{0C4924F3-44E9-4285-96ED-D5CD4851F185}" type="pres">
      <dgm:prSet presAssocID="{5C392D04-DF1B-4275-8E96-D373CD853536}" presName="Name35" presStyleLbl="parChTrans1D2" presStyleIdx="4" presStyleCnt="5"/>
      <dgm:spPr/>
      <dgm:t>
        <a:bodyPr/>
        <a:lstStyle/>
        <a:p>
          <a:endParaRPr lang="en-US"/>
        </a:p>
      </dgm:t>
    </dgm:pt>
    <dgm:pt modelId="{3A0AD8E3-41B3-44FB-A98C-4C6095CCDFFE}" type="pres">
      <dgm:prSet presAssocID="{E40B4F86-F0BC-455C-AA54-DB27383C55D1}" presName="hierRoot2" presStyleCnt="0">
        <dgm:presLayoutVars>
          <dgm:hierBranch val="init"/>
        </dgm:presLayoutVars>
      </dgm:prSet>
      <dgm:spPr/>
    </dgm:pt>
    <dgm:pt modelId="{AE285A5C-D4DE-4D7C-8F1A-8BDC7A4B18E9}" type="pres">
      <dgm:prSet presAssocID="{E40B4F86-F0BC-455C-AA54-DB27383C55D1}" presName="rootComposite" presStyleCnt="0"/>
      <dgm:spPr/>
    </dgm:pt>
    <dgm:pt modelId="{A6CB97FF-515D-4A18-A813-97B4B5687A30}" type="pres">
      <dgm:prSet presAssocID="{E40B4F86-F0BC-455C-AA54-DB27383C55D1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06696F-C616-449B-884D-25051E742F81}" type="pres">
      <dgm:prSet presAssocID="{E40B4F86-F0BC-455C-AA54-DB27383C55D1}" presName="rootConnector" presStyleLbl="node2" presStyleIdx="4" presStyleCnt="5"/>
      <dgm:spPr/>
      <dgm:t>
        <a:bodyPr/>
        <a:lstStyle/>
        <a:p>
          <a:endParaRPr lang="en-US"/>
        </a:p>
      </dgm:t>
    </dgm:pt>
    <dgm:pt modelId="{57834E59-7A0B-4F53-B557-64F06FB3EF3C}" type="pres">
      <dgm:prSet presAssocID="{E40B4F86-F0BC-455C-AA54-DB27383C55D1}" presName="hierChild4" presStyleCnt="0"/>
      <dgm:spPr/>
    </dgm:pt>
    <dgm:pt modelId="{F8187B7F-BBCF-40D2-B6DB-358A695AF4B0}" type="pres">
      <dgm:prSet presAssocID="{E40B4F86-F0BC-455C-AA54-DB27383C55D1}" presName="hierChild5" presStyleCnt="0"/>
      <dgm:spPr/>
    </dgm:pt>
    <dgm:pt modelId="{762586F2-2F3D-4403-AB10-6752C89A6976}" type="pres">
      <dgm:prSet presAssocID="{43A07529-B51B-4D10-B161-4E189F962403}" presName="hierChild3" presStyleCnt="0"/>
      <dgm:spPr/>
    </dgm:pt>
  </dgm:ptLst>
  <dgm:cxnLst>
    <dgm:cxn modelId="{CA5D4472-FE27-4C3C-B9F2-4073DB717BB9}" type="presOf" srcId="{5BE2BC94-1095-44EE-B8DA-3DE807E1B5DD}" destId="{71F90EF4-F339-4B85-8F49-FAAAE0F8B495}" srcOrd="0" destOrd="0" presId="urn:microsoft.com/office/officeart/2005/8/layout/orgChart1"/>
    <dgm:cxn modelId="{C79CCF7C-91FD-499D-BA31-33085FB5954E}" type="presOf" srcId="{5C392D04-DF1B-4275-8E96-D373CD853536}" destId="{0C4924F3-44E9-4285-96ED-D5CD4851F185}" srcOrd="0" destOrd="0" presId="urn:microsoft.com/office/officeart/2005/8/layout/orgChart1"/>
    <dgm:cxn modelId="{C1AC2901-9E71-4844-BB19-F83B2BB06D5D}" srcId="{43A07529-B51B-4D10-B161-4E189F962403}" destId="{5BE2BC94-1095-44EE-B8DA-3DE807E1B5DD}" srcOrd="0" destOrd="0" parTransId="{FA59C201-D352-4114-B661-36587C108B9C}" sibTransId="{6A0AEB64-8074-4BEF-9179-D6BFCA0C1D0F}"/>
    <dgm:cxn modelId="{5FF96744-CC63-49F8-808C-632DCB8A6D23}" type="presOf" srcId="{FDAA1B83-F37E-454B-BCE2-0FE938BFD203}" destId="{47433928-D682-4D05-AEBA-68A6404F55F9}" srcOrd="1" destOrd="0" presId="urn:microsoft.com/office/officeart/2005/8/layout/orgChart1"/>
    <dgm:cxn modelId="{E8D21390-24EF-4A4C-A1D2-A2B767323595}" type="presOf" srcId="{2082E900-84D5-4FEA-92AA-6DD5830856BB}" destId="{99F46F4D-12B7-428D-94AC-DB70512E81FB}" srcOrd="0" destOrd="0" presId="urn:microsoft.com/office/officeart/2005/8/layout/orgChart1"/>
    <dgm:cxn modelId="{2F138FA9-37E7-4732-9386-F8F4B5667221}" srcId="{43A07529-B51B-4D10-B161-4E189F962403}" destId="{FDAA1B83-F37E-454B-BCE2-0FE938BFD203}" srcOrd="3" destOrd="0" parTransId="{318116A6-BE36-4F21-BD2D-C984DA5509A1}" sibTransId="{4C7EBBC0-EA4C-4D38-ABE8-90D187C3A927}"/>
    <dgm:cxn modelId="{72C43023-63FC-452E-A6E9-558BF87D8033}" type="presOf" srcId="{2438CC97-99D6-4B8B-B82D-4F7BDB9E2137}" destId="{750250A7-39B7-430E-BF2B-36B103CDCE2B}" srcOrd="1" destOrd="0" presId="urn:microsoft.com/office/officeart/2005/8/layout/orgChart1"/>
    <dgm:cxn modelId="{9FC8D1B7-562F-4BBF-B236-A17FED37FF9E}" type="presOf" srcId="{FA59C201-D352-4114-B661-36587C108B9C}" destId="{139BC40C-D5E8-4BE6-9E58-8BEDB394A862}" srcOrd="0" destOrd="0" presId="urn:microsoft.com/office/officeart/2005/8/layout/orgChart1"/>
    <dgm:cxn modelId="{23F38835-49BD-4640-AFCF-26A2FC0E4125}" srcId="{43A07529-B51B-4D10-B161-4E189F962403}" destId="{E40B4F86-F0BC-455C-AA54-DB27383C55D1}" srcOrd="4" destOrd="0" parTransId="{5C392D04-DF1B-4275-8E96-D373CD853536}" sibTransId="{4333934F-6A25-4A95-996C-69CD146F7B29}"/>
    <dgm:cxn modelId="{9DC5ED78-DA97-42B1-9BCF-E15BAC1A55C1}" type="presOf" srcId="{E40B4F86-F0BC-455C-AA54-DB27383C55D1}" destId="{4106696F-C616-449B-884D-25051E742F81}" srcOrd="1" destOrd="0" presId="urn:microsoft.com/office/officeart/2005/8/layout/orgChart1"/>
    <dgm:cxn modelId="{DD2EC41F-DCB7-4DE5-BA0E-3E39FF52491D}" type="presOf" srcId="{9AA8FFE4-6E32-488D-A037-99C48EED3E13}" destId="{8C14C607-D610-41A6-9D9F-8D2B1432793E}" srcOrd="1" destOrd="0" presId="urn:microsoft.com/office/officeart/2005/8/layout/orgChart1"/>
    <dgm:cxn modelId="{237F8EB6-B885-4A1E-B3CF-A3475588E592}" type="presOf" srcId="{FDAA1B83-F37E-454B-BCE2-0FE938BFD203}" destId="{2124BDE0-2D79-46BA-B237-6A474BE92B70}" srcOrd="0" destOrd="0" presId="urn:microsoft.com/office/officeart/2005/8/layout/orgChart1"/>
    <dgm:cxn modelId="{B3A225BA-687F-4D30-96C2-84866945C677}" type="presOf" srcId="{2438CC97-99D6-4B8B-B82D-4F7BDB9E2137}" destId="{DF4FFAE4-6018-46CE-A502-D9E514324DCF}" srcOrd="0" destOrd="0" presId="urn:microsoft.com/office/officeart/2005/8/layout/orgChart1"/>
    <dgm:cxn modelId="{4C1E85A7-C9CC-4230-97C9-C5836BD308A4}" type="presOf" srcId="{9AA8FFE4-6E32-488D-A037-99C48EED3E13}" destId="{755DF952-B731-492B-B2C5-F3ABA871427E}" srcOrd="0" destOrd="0" presId="urn:microsoft.com/office/officeart/2005/8/layout/orgChart1"/>
    <dgm:cxn modelId="{CE86C6E2-3E00-4158-99FB-666EAF8B833D}" type="presOf" srcId="{43A07529-B51B-4D10-B161-4E189F962403}" destId="{C02D2C23-4DF4-448F-9AD7-202E77AF2B58}" srcOrd="1" destOrd="0" presId="urn:microsoft.com/office/officeart/2005/8/layout/orgChart1"/>
    <dgm:cxn modelId="{3DD9E01A-081F-4ECC-9BA0-81AB1FB99A69}" type="presOf" srcId="{318116A6-BE36-4F21-BD2D-C984DA5509A1}" destId="{33EA4E96-49A3-46F7-B081-55056C44FBBF}" srcOrd="0" destOrd="0" presId="urn:microsoft.com/office/officeart/2005/8/layout/orgChart1"/>
    <dgm:cxn modelId="{CFC3DB65-56FE-408C-A00C-DCC327E855B2}" type="presOf" srcId="{2B235B6D-D4C5-450D-BDDF-3C640919228F}" destId="{BF13B21C-8572-421C-9FE8-A4822E389E5C}" srcOrd="0" destOrd="0" presId="urn:microsoft.com/office/officeart/2005/8/layout/orgChart1"/>
    <dgm:cxn modelId="{54C42B79-33E5-4AF8-B931-640A573B38B6}" type="presOf" srcId="{5BE2BC94-1095-44EE-B8DA-3DE807E1B5DD}" destId="{963176AC-FAFB-497F-8BE9-0E284DFF9432}" srcOrd="1" destOrd="0" presId="urn:microsoft.com/office/officeart/2005/8/layout/orgChart1"/>
    <dgm:cxn modelId="{022899A2-6E98-4025-8B69-72D7B94762F8}" srcId="{43A07529-B51B-4D10-B161-4E189F962403}" destId="{2438CC97-99D6-4B8B-B82D-4F7BDB9E2137}" srcOrd="2" destOrd="0" parTransId="{2B235B6D-D4C5-450D-BDDF-3C640919228F}" sibTransId="{CBCE7755-EAD2-4BAC-95E4-F4A391C8C3F0}"/>
    <dgm:cxn modelId="{B3243D54-5C98-43D2-BC80-4E38EBAF5E18}" type="presOf" srcId="{E40B4F86-F0BC-455C-AA54-DB27383C55D1}" destId="{A6CB97FF-515D-4A18-A813-97B4B5687A30}" srcOrd="0" destOrd="0" presId="urn:microsoft.com/office/officeart/2005/8/layout/orgChart1"/>
    <dgm:cxn modelId="{E023B836-081D-4DBD-BC42-D5CC88D62179}" type="presOf" srcId="{43A07529-B51B-4D10-B161-4E189F962403}" destId="{769D3672-88B6-437E-B92E-4504DFCE76E9}" srcOrd="0" destOrd="0" presId="urn:microsoft.com/office/officeart/2005/8/layout/orgChart1"/>
    <dgm:cxn modelId="{3F9B1DF2-C24C-426A-94AE-81F5C5EBFF44}" srcId="{43A07529-B51B-4D10-B161-4E189F962403}" destId="{9AA8FFE4-6E32-488D-A037-99C48EED3E13}" srcOrd="1" destOrd="0" parTransId="{A1B56EFA-3784-4488-9C48-2FC5BFE07F80}" sibTransId="{552559C8-70C9-46A0-B45A-4E22A25000D1}"/>
    <dgm:cxn modelId="{7B14EABA-E3D3-4C89-A690-4F26BF2E4216}" type="presOf" srcId="{A1B56EFA-3784-4488-9C48-2FC5BFE07F80}" destId="{3BD60D5E-65DC-44D9-AC3C-040F4C14862C}" srcOrd="0" destOrd="0" presId="urn:microsoft.com/office/officeart/2005/8/layout/orgChart1"/>
    <dgm:cxn modelId="{EF39448A-B3C0-4408-A478-6A9D37BB146E}" srcId="{2082E900-84D5-4FEA-92AA-6DD5830856BB}" destId="{43A07529-B51B-4D10-B161-4E189F962403}" srcOrd="0" destOrd="0" parTransId="{88A50A01-226A-4803-A729-8D582A0CAB3F}" sibTransId="{FFDB7504-02A1-4092-81F4-532D6EF704C9}"/>
    <dgm:cxn modelId="{FB26FB5D-8C34-4AC9-817F-E3A0157F6DEE}" type="presParOf" srcId="{99F46F4D-12B7-428D-94AC-DB70512E81FB}" destId="{0EBA2264-3162-47A3-BDB1-869648EA5933}" srcOrd="0" destOrd="0" presId="urn:microsoft.com/office/officeart/2005/8/layout/orgChart1"/>
    <dgm:cxn modelId="{35EC69F5-AA9E-452F-9E20-7FDA89161535}" type="presParOf" srcId="{0EBA2264-3162-47A3-BDB1-869648EA5933}" destId="{E27F70B9-9351-437F-8F4E-4769C5EB4E17}" srcOrd="0" destOrd="0" presId="urn:microsoft.com/office/officeart/2005/8/layout/orgChart1"/>
    <dgm:cxn modelId="{9D63F5CC-9332-4A22-89CB-7130B7C762CC}" type="presParOf" srcId="{E27F70B9-9351-437F-8F4E-4769C5EB4E17}" destId="{769D3672-88B6-437E-B92E-4504DFCE76E9}" srcOrd="0" destOrd="0" presId="urn:microsoft.com/office/officeart/2005/8/layout/orgChart1"/>
    <dgm:cxn modelId="{7E0E215B-8F50-49BB-AB5F-E06A02DCBC30}" type="presParOf" srcId="{E27F70B9-9351-437F-8F4E-4769C5EB4E17}" destId="{C02D2C23-4DF4-448F-9AD7-202E77AF2B58}" srcOrd="1" destOrd="0" presId="urn:microsoft.com/office/officeart/2005/8/layout/orgChart1"/>
    <dgm:cxn modelId="{C3057F9C-14F5-4E79-A1D8-BC1A534D5805}" type="presParOf" srcId="{0EBA2264-3162-47A3-BDB1-869648EA5933}" destId="{AE8A37FD-6782-40F1-841C-9BD44332F6CF}" srcOrd="1" destOrd="0" presId="urn:microsoft.com/office/officeart/2005/8/layout/orgChart1"/>
    <dgm:cxn modelId="{207752AC-17E5-44EE-A560-386C63D928A3}" type="presParOf" srcId="{AE8A37FD-6782-40F1-841C-9BD44332F6CF}" destId="{139BC40C-D5E8-4BE6-9E58-8BEDB394A862}" srcOrd="0" destOrd="0" presId="urn:microsoft.com/office/officeart/2005/8/layout/orgChart1"/>
    <dgm:cxn modelId="{35BD6388-1187-4F78-A313-5E0719633BFA}" type="presParOf" srcId="{AE8A37FD-6782-40F1-841C-9BD44332F6CF}" destId="{230D6F19-A08A-42E2-929A-7DD5090D0E9C}" srcOrd="1" destOrd="0" presId="urn:microsoft.com/office/officeart/2005/8/layout/orgChart1"/>
    <dgm:cxn modelId="{8BC03970-414A-470F-AC64-EB8383E8819A}" type="presParOf" srcId="{230D6F19-A08A-42E2-929A-7DD5090D0E9C}" destId="{AD4FAA07-C30F-4825-897C-F909216CB817}" srcOrd="0" destOrd="0" presId="urn:microsoft.com/office/officeart/2005/8/layout/orgChart1"/>
    <dgm:cxn modelId="{757A5F36-1765-457D-91C4-CDE74BE6AE76}" type="presParOf" srcId="{AD4FAA07-C30F-4825-897C-F909216CB817}" destId="{71F90EF4-F339-4B85-8F49-FAAAE0F8B495}" srcOrd="0" destOrd="0" presId="urn:microsoft.com/office/officeart/2005/8/layout/orgChart1"/>
    <dgm:cxn modelId="{2A4678E6-9FF4-4887-B990-80FA95CC0784}" type="presParOf" srcId="{AD4FAA07-C30F-4825-897C-F909216CB817}" destId="{963176AC-FAFB-497F-8BE9-0E284DFF9432}" srcOrd="1" destOrd="0" presId="urn:microsoft.com/office/officeart/2005/8/layout/orgChart1"/>
    <dgm:cxn modelId="{F1A483AE-DDB6-4AD6-A184-553C005D692F}" type="presParOf" srcId="{230D6F19-A08A-42E2-929A-7DD5090D0E9C}" destId="{65B89BA8-859B-4B94-8FDF-E3C2EDBF6D9C}" srcOrd="1" destOrd="0" presId="urn:microsoft.com/office/officeart/2005/8/layout/orgChart1"/>
    <dgm:cxn modelId="{7E06C4B4-3928-4605-8CE6-DDB8CADD920F}" type="presParOf" srcId="{230D6F19-A08A-42E2-929A-7DD5090D0E9C}" destId="{0C616DE1-ADE6-4F68-9150-1BB5AD29BE54}" srcOrd="2" destOrd="0" presId="urn:microsoft.com/office/officeart/2005/8/layout/orgChart1"/>
    <dgm:cxn modelId="{0BD1FA2B-5513-4FD6-A50D-74EDC499F0BB}" type="presParOf" srcId="{AE8A37FD-6782-40F1-841C-9BD44332F6CF}" destId="{3BD60D5E-65DC-44D9-AC3C-040F4C14862C}" srcOrd="2" destOrd="0" presId="urn:microsoft.com/office/officeart/2005/8/layout/orgChart1"/>
    <dgm:cxn modelId="{077F20EE-4214-495D-A110-67A228F9103B}" type="presParOf" srcId="{AE8A37FD-6782-40F1-841C-9BD44332F6CF}" destId="{7A3031B9-8DEE-4E37-8700-DD55B9C88B47}" srcOrd="3" destOrd="0" presId="urn:microsoft.com/office/officeart/2005/8/layout/orgChart1"/>
    <dgm:cxn modelId="{8F8E4990-A735-4CAA-BA49-C63B5D8C0AA6}" type="presParOf" srcId="{7A3031B9-8DEE-4E37-8700-DD55B9C88B47}" destId="{11A33A0F-75A8-4AAE-B9F9-A0C1758BCADE}" srcOrd="0" destOrd="0" presId="urn:microsoft.com/office/officeart/2005/8/layout/orgChart1"/>
    <dgm:cxn modelId="{0D03CA6F-BB85-433C-B05E-E664496610E9}" type="presParOf" srcId="{11A33A0F-75A8-4AAE-B9F9-A0C1758BCADE}" destId="{755DF952-B731-492B-B2C5-F3ABA871427E}" srcOrd="0" destOrd="0" presId="urn:microsoft.com/office/officeart/2005/8/layout/orgChart1"/>
    <dgm:cxn modelId="{15C5BEF3-AC25-49DD-B6B5-C9C8B4700C1B}" type="presParOf" srcId="{11A33A0F-75A8-4AAE-B9F9-A0C1758BCADE}" destId="{8C14C607-D610-41A6-9D9F-8D2B1432793E}" srcOrd="1" destOrd="0" presId="urn:microsoft.com/office/officeart/2005/8/layout/orgChart1"/>
    <dgm:cxn modelId="{74C99933-5FFE-4D35-95DB-6E7DDC091186}" type="presParOf" srcId="{7A3031B9-8DEE-4E37-8700-DD55B9C88B47}" destId="{9DF3103E-42C6-4EFC-A91A-F56F975D39D6}" srcOrd="1" destOrd="0" presId="urn:microsoft.com/office/officeart/2005/8/layout/orgChart1"/>
    <dgm:cxn modelId="{CFB9C0A6-E7B6-4088-AB01-3C5461F70707}" type="presParOf" srcId="{7A3031B9-8DEE-4E37-8700-DD55B9C88B47}" destId="{B80CEC49-E1BC-496D-9048-E01061EF467A}" srcOrd="2" destOrd="0" presId="urn:microsoft.com/office/officeart/2005/8/layout/orgChart1"/>
    <dgm:cxn modelId="{3BCC9CC2-4353-4557-A24C-08A8E74F05EA}" type="presParOf" srcId="{AE8A37FD-6782-40F1-841C-9BD44332F6CF}" destId="{BF13B21C-8572-421C-9FE8-A4822E389E5C}" srcOrd="4" destOrd="0" presId="urn:microsoft.com/office/officeart/2005/8/layout/orgChart1"/>
    <dgm:cxn modelId="{867F8E77-C996-487D-8D88-8B07ADFA08E7}" type="presParOf" srcId="{AE8A37FD-6782-40F1-841C-9BD44332F6CF}" destId="{209DAF77-41EE-4B64-B2B5-304EAB77A532}" srcOrd="5" destOrd="0" presId="urn:microsoft.com/office/officeart/2005/8/layout/orgChart1"/>
    <dgm:cxn modelId="{47B60EBB-51AC-42C0-8E89-276F3A29B0A4}" type="presParOf" srcId="{209DAF77-41EE-4B64-B2B5-304EAB77A532}" destId="{A46F0BC2-88D1-496C-BBC8-B1E259673E31}" srcOrd="0" destOrd="0" presId="urn:microsoft.com/office/officeart/2005/8/layout/orgChart1"/>
    <dgm:cxn modelId="{6093F804-A2AC-4111-A09C-6685FEE673BB}" type="presParOf" srcId="{A46F0BC2-88D1-496C-BBC8-B1E259673E31}" destId="{DF4FFAE4-6018-46CE-A502-D9E514324DCF}" srcOrd="0" destOrd="0" presId="urn:microsoft.com/office/officeart/2005/8/layout/orgChart1"/>
    <dgm:cxn modelId="{5EA3A23B-47CB-476D-B282-EAD49928CDDE}" type="presParOf" srcId="{A46F0BC2-88D1-496C-BBC8-B1E259673E31}" destId="{750250A7-39B7-430E-BF2B-36B103CDCE2B}" srcOrd="1" destOrd="0" presId="urn:microsoft.com/office/officeart/2005/8/layout/orgChart1"/>
    <dgm:cxn modelId="{5B7CB13A-9B91-4FC8-95C6-75766B899767}" type="presParOf" srcId="{209DAF77-41EE-4B64-B2B5-304EAB77A532}" destId="{6C3E0CDE-06D8-4390-915D-BBA601D76CD1}" srcOrd="1" destOrd="0" presId="urn:microsoft.com/office/officeart/2005/8/layout/orgChart1"/>
    <dgm:cxn modelId="{8BB2FDE1-607A-4385-BD69-6F9475649AE6}" type="presParOf" srcId="{209DAF77-41EE-4B64-B2B5-304EAB77A532}" destId="{94F11ACE-367F-40EB-A4E9-3E85F31DA300}" srcOrd="2" destOrd="0" presId="urn:microsoft.com/office/officeart/2005/8/layout/orgChart1"/>
    <dgm:cxn modelId="{1A08277E-D047-4950-BC68-37209DCEBD63}" type="presParOf" srcId="{AE8A37FD-6782-40F1-841C-9BD44332F6CF}" destId="{33EA4E96-49A3-46F7-B081-55056C44FBBF}" srcOrd="6" destOrd="0" presId="urn:microsoft.com/office/officeart/2005/8/layout/orgChart1"/>
    <dgm:cxn modelId="{C9DDB633-E15F-48F8-98F3-8D5798861D42}" type="presParOf" srcId="{AE8A37FD-6782-40F1-841C-9BD44332F6CF}" destId="{71F29235-B25A-4838-9E03-E04F3E8E3794}" srcOrd="7" destOrd="0" presId="urn:microsoft.com/office/officeart/2005/8/layout/orgChart1"/>
    <dgm:cxn modelId="{4BB67389-4362-4947-A9F3-13BFDD096126}" type="presParOf" srcId="{71F29235-B25A-4838-9E03-E04F3E8E3794}" destId="{5B6519F0-0DD5-4988-9309-E0DCB7C00020}" srcOrd="0" destOrd="0" presId="urn:microsoft.com/office/officeart/2005/8/layout/orgChart1"/>
    <dgm:cxn modelId="{AA174C0B-7BB0-4B80-BF2A-9C78D6D1D86C}" type="presParOf" srcId="{5B6519F0-0DD5-4988-9309-E0DCB7C00020}" destId="{2124BDE0-2D79-46BA-B237-6A474BE92B70}" srcOrd="0" destOrd="0" presId="urn:microsoft.com/office/officeart/2005/8/layout/orgChart1"/>
    <dgm:cxn modelId="{109F87A4-87D1-418F-B379-E555EF2271DA}" type="presParOf" srcId="{5B6519F0-0DD5-4988-9309-E0DCB7C00020}" destId="{47433928-D682-4D05-AEBA-68A6404F55F9}" srcOrd="1" destOrd="0" presId="urn:microsoft.com/office/officeart/2005/8/layout/orgChart1"/>
    <dgm:cxn modelId="{38608876-C2D7-4171-AE13-767885F3A431}" type="presParOf" srcId="{71F29235-B25A-4838-9E03-E04F3E8E3794}" destId="{4E105769-545A-4941-B298-65C223F19EC5}" srcOrd="1" destOrd="0" presId="urn:microsoft.com/office/officeart/2005/8/layout/orgChart1"/>
    <dgm:cxn modelId="{FB803158-4115-402C-81C9-56CE496FAA41}" type="presParOf" srcId="{71F29235-B25A-4838-9E03-E04F3E8E3794}" destId="{D5758923-9A74-4CA0-AEEF-C739DFA22B5F}" srcOrd="2" destOrd="0" presId="urn:microsoft.com/office/officeart/2005/8/layout/orgChart1"/>
    <dgm:cxn modelId="{D72A97E6-0E26-4596-B722-EFE724F9ACEC}" type="presParOf" srcId="{AE8A37FD-6782-40F1-841C-9BD44332F6CF}" destId="{0C4924F3-44E9-4285-96ED-D5CD4851F185}" srcOrd="8" destOrd="0" presId="urn:microsoft.com/office/officeart/2005/8/layout/orgChart1"/>
    <dgm:cxn modelId="{0E94713E-A974-4DAE-BD5B-B561D59494DB}" type="presParOf" srcId="{AE8A37FD-6782-40F1-841C-9BD44332F6CF}" destId="{3A0AD8E3-41B3-44FB-A98C-4C6095CCDFFE}" srcOrd="9" destOrd="0" presId="urn:microsoft.com/office/officeart/2005/8/layout/orgChart1"/>
    <dgm:cxn modelId="{D4395E24-885F-4FA3-A180-946EF1C5BDBF}" type="presParOf" srcId="{3A0AD8E3-41B3-44FB-A98C-4C6095CCDFFE}" destId="{AE285A5C-D4DE-4D7C-8F1A-8BDC7A4B18E9}" srcOrd="0" destOrd="0" presId="urn:microsoft.com/office/officeart/2005/8/layout/orgChart1"/>
    <dgm:cxn modelId="{696FD43B-6E03-4D8E-9B38-D439A48107E5}" type="presParOf" srcId="{AE285A5C-D4DE-4D7C-8F1A-8BDC7A4B18E9}" destId="{A6CB97FF-515D-4A18-A813-97B4B5687A30}" srcOrd="0" destOrd="0" presId="urn:microsoft.com/office/officeart/2005/8/layout/orgChart1"/>
    <dgm:cxn modelId="{E4EB8F5F-7513-445E-81A9-19A49201DE50}" type="presParOf" srcId="{AE285A5C-D4DE-4D7C-8F1A-8BDC7A4B18E9}" destId="{4106696F-C616-449B-884D-25051E742F81}" srcOrd="1" destOrd="0" presId="urn:microsoft.com/office/officeart/2005/8/layout/orgChart1"/>
    <dgm:cxn modelId="{6F089255-F624-4B79-9458-435C19F62A6A}" type="presParOf" srcId="{3A0AD8E3-41B3-44FB-A98C-4C6095CCDFFE}" destId="{57834E59-7A0B-4F53-B557-64F06FB3EF3C}" srcOrd="1" destOrd="0" presId="urn:microsoft.com/office/officeart/2005/8/layout/orgChart1"/>
    <dgm:cxn modelId="{A8294BE5-05A0-4CC2-828B-CFEDDF9720EA}" type="presParOf" srcId="{3A0AD8E3-41B3-44FB-A98C-4C6095CCDFFE}" destId="{F8187B7F-BBCF-40D2-B6DB-358A695AF4B0}" srcOrd="2" destOrd="0" presId="urn:microsoft.com/office/officeart/2005/8/layout/orgChart1"/>
    <dgm:cxn modelId="{476F2758-C4C8-429F-880A-307AAE0C0725}" type="presParOf" srcId="{0EBA2264-3162-47A3-BDB1-869648EA5933}" destId="{762586F2-2F3D-4403-AB10-6752C89A69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C11CEE-B003-4CCE-A8C4-01869B7506D2}" type="doc">
      <dgm:prSet loTypeId="urn:microsoft.com/office/officeart/2005/8/layout/hierarchy2" loCatId="hierarchy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4328583-39BC-41F5-99AD-B9E38F21116B}">
      <dgm:prSet phldrT="[Text]"/>
      <dgm:spPr/>
      <dgm:t>
        <a:bodyPr/>
        <a:lstStyle/>
        <a:p>
          <a:r>
            <a:rPr lang="en-US" dirty="0"/>
            <a:t>Procedurally just treatment</a:t>
          </a:r>
        </a:p>
      </dgm:t>
    </dgm:pt>
    <dgm:pt modelId="{48FD2E7F-D633-4380-AD87-281FD9A8C24E}" type="parTrans" cxnId="{9DE22394-3781-4973-92EE-804BD9B2D79C}">
      <dgm:prSet/>
      <dgm:spPr/>
      <dgm:t>
        <a:bodyPr/>
        <a:lstStyle/>
        <a:p>
          <a:endParaRPr lang="en-US"/>
        </a:p>
      </dgm:t>
    </dgm:pt>
    <dgm:pt modelId="{8865F118-A178-4EB8-9F01-9B45A7A3CF5F}" type="sibTrans" cxnId="{9DE22394-3781-4973-92EE-804BD9B2D79C}">
      <dgm:prSet/>
      <dgm:spPr/>
      <dgm:t>
        <a:bodyPr/>
        <a:lstStyle/>
        <a:p>
          <a:endParaRPr lang="en-US"/>
        </a:p>
      </dgm:t>
    </dgm:pt>
    <dgm:pt modelId="{63B62010-7E09-4721-9F88-021FFFBD20F5}">
      <dgm:prSet phldrT="[Text]"/>
      <dgm:spPr/>
      <dgm:t>
        <a:bodyPr/>
        <a:lstStyle/>
        <a:p>
          <a:r>
            <a:rPr lang="en-US" dirty="0"/>
            <a:t>Increased legitimacy</a:t>
          </a:r>
        </a:p>
      </dgm:t>
    </dgm:pt>
    <dgm:pt modelId="{98DD95E2-620F-4F5E-91A4-5402A2C7FED3}" type="parTrans" cxnId="{80B4F57D-8944-4E8A-A038-991D792FF9D4}">
      <dgm:prSet/>
      <dgm:spPr/>
      <dgm:t>
        <a:bodyPr/>
        <a:lstStyle/>
        <a:p>
          <a:endParaRPr lang="en-US"/>
        </a:p>
      </dgm:t>
    </dgm:pt>
    <dgm:pt modelId="{519F16FD-23DF-4017-BBC2-625A20BD4EC2}" type="sibTrans" cxnId="{80B4F57D-8944-4E8A-A038-991D792FF9D4}">
      <dgm:prSet/>
      <dgm:spPr/>
      <dgm:t>
        <a:bodyPr/>
        <a:lstStyle/>
        <a:p>
          <a:endParaRPr lang="en-US"/>
        </a:p>
      </dgm:t>
    </dgm:pt>
    <dgm:pt modelId="{BF93E83E-B01C-4D90-9EA8-CF1432B2ACDC}">
      <dgm:prSet phldrT="[Text]"/>
      <dgm:spPr/>
      <dgm:t>
        <a:bodyPr/>
        <a:lstStyle/>
        <a:p>
          <a:r>
            <a:rPr lang="en-US" dirty="0"/>
            <a:t>Cooperation with legal authorities</a:t>
          </a:r>
        </a:p>
      </dgm:t>
    </dgm:pt>
    <dgm:pt modelId="{8FB6F7E0-D28A-405A-B3B0-52A34045E9A8}" type="parTrans" cxnId="{04E8654E-1C7C-473E-8B83-518822054D2D}">
      <dgm:prSet/>
      <dgm:spPr/>
      <dgm:t>
        <a:bodyPr/>
        <a:lstStyle/>
        <a:p>
          <a:endParaRPr lang="en-US"/>
        </a:p>
      </dgm:t>
    </dgm:pt>
    <dgm:pt modelId="{DB61940A-3BB2-4694-A0B5-3DEBCF18D2DE}" type="sibTrans" cxnId="{04E8654E-1C7C-473E-8B83-518822054D2D}">
      <dgm:prSet/>
      <dgm:spPr/>
      <dgm:t>
        <a:bodyPr/>
        <a:lstStyle/>
        <a:p>
          <a:endParaRPr lang="en-US"/>
        </a:p>
      </dgm:t>
    </dgm:pt>
    <dgm:pt modelId="{3A3AC163-1970-4D3F-86CC-029452F2B853}">
      <dgm:prSet phldrT="[Text]"/>
      <dgm:spPr/>
      <dgm:t>
        <a:bodyPr/>
        <a:lstStyle/>
        <a:p>
          <a:r>
            <a:rPr lang="en-US" dirty="0"/>
            <a:t>Compliance with directives</a:t>
          </a:r>
        </a:p>
      </dgm:t>
    </dgm:pt>
    <dgm:pt modelId="{403CA761-6685-4965-AA33-415AA1C33751}" type="parTrans" cxnId="{7F1D290A-A983-42F8-8388-E5C65F6D3CE8}">
      <dgm:prSet/>
      <dgm:spPr/>
      <dgm:t>
        <a:bodyPr/>
        <a:lstStyle/>
        <a:p>
          <a:endParaRPr lang="en-US"/>
        </a:p>
      </dgm:t>
    </dgm:pt>
    <dgm:pt modelId="{F628B608-FECB-4B00-AABC-9CE0054B7EFE}" type="sibTrans" cxnId="{7F1D290A-A983-42F8-8388-E5C65F6D3CE8}">
      <dgm:prSet/>
      <dgm:spPr/>
      <dgm:t>
        <a:bodyPr/>
        <a:lstStyle/>
        <a:p>
          <a:endParaRPr lang="en-US"/>
        </a:p>
      </dgm:t>
    </dgm:pt>
    <dgm:pt modelId="{218CA871-74D7-4DB9-B0A3-D71562457E9D}">
      <dgm:prSet phldrT="[Text]"/>
      <dgm:spPr/>
      <dgm:t>
        <a:bodyPr/>
        <a:lstStyle/>
        <a:p>
          <a:r>
            <a:rPr lang="en-US" dirty="0"/>
            <a:t>Increased satisfaction with CJ authorities</a:t>
          </a:r>
        </a:p>
      </dgm:t>
    </dgm:pt>
    <dgm:pt modelId="{CCCA1F54-5364-4012-BC71-A5CF75B24F61}" type="parTrans" cxnId="{2E381D0F-DAFB-4087-A4C6-BE5DA5EB21F8}">
      <dgm:prSet/>
      <dgm:spPr/>
      <dgm:t>
        <a:bodyPr/>
        <a:lstStyle/>
        <a:p>
          <a:endParaRPr lang="en-US"/>
        </a:p>
      </dgm:t>
    </dgm:pt>
    <dgm:pt modelId="{FB01AF87-3B6A-45EF-805C-BB9A81E6D1FA}" type="sibTrans" cxnId="{2E381D0F-DAFB-4087-A4C6-BE5DA5EB21F8}">
      <dgm:prSet/>
      <dgm:spPr/>
      <dgm:t>
        <a:bodyPr/>
        <a:lstStyle/>
        <a:p>
          <a:endParaRPr lang="en-US"/>
        </a:p>
      </dgm:t>
    </dgm:pt>
    <dgm:pt modelId="{FCA78C46-0218-4E57-A83A-C0327A1ECCC2}">
      <dgm:prSet/>
      <dgm:spPr/>
      <dgm:t>
        <a:bodyPr/>
        <a:lstStyle/>
        <a:p>
          <a:r>
            <a:rPr lang="en-US" dirty="0"/>
            <a:t>Compliance with the law</a:t>
          </a:r>
        </a:p>
      </dgm:t>
    </dgm:pt>
    <dgm:pt modelId="{36C60E67-55D1-426E-9F3C-54DA9B261257}" type="parTrans" cxnId="{3A88AE35-4645-4CB4-89C6-970FD29F6DB1}">
      <dgm:prSet/>
      <dgm:spPr/>
      <dgm:t>
        <a:bodyPr/>
        <a:lstStyle/>
        <a:p>
          <a:endParaRPr lang="en-US"/>
        </a:p>
      </dgm:t>
    </dgm:pt>
    <dgm:pt modelId="{27214690-20E1-4C22-9B78-76BCF8B7259F}" type="sibTrans" cxnId="{3A88AE35-4645-4CB4-89C6-970FD29F6DB1}">
      <dgm:prSet/>
      <dgm:spPr/>
      <dgm:t>
        <a:bodyPr/>
        <a:lstStyle/>
        <a:p>
          <a:endParaRPr lang="en-US"/>
        </a:p>
      </dgm:t>
    </dgm:pt>
    <dgm:pt modelId="{59D2BC57-C0F2-4851-A677-69EB25AE4C4F}">
      <dgm:prSet/>
      <dgm:spPr/>
      <dgm:t>
        <a:bodyPr/>
        <a:lstStyle/>
        <a:p>
          <a:r>
            <a:rPr lang="en-US" dirty="0"/>
            <a:t>Increased trust and confidence in system</a:t>
          </a:r>
        </a:p>
      </dgm:t>
    </dgm:pt>
    <dgm:pt modelId="{DB300F1A-FDFE-4A8E-A51C-49B5442B4228}" type="parTrans" cxnId="{057D30EC-CF89-4BCF-B5FB-9F9EDC8B05B4}">
      <dgm:prSet/>
      <dgm:spPr/>
      <dgm:t>
        <a:bodyPr/>
        <a:lstStyle/>
        <a:p>
          <a:endParaRPr lang="en-US"/>
        </a:p>
      </dgm:t>
    </dgm:pt>
    <dgm:pt modelId="{45BAC9C3-32C7-4514-93C3-B398481172EF}" type="sibTrans" cxnId="{057D30EC-CF89-4BCF-B5FB-9F9EDC8B05B4}">
      <dgm:prSet/>
      <dgm:spPr/>
      <dgm:t>
        <a:bodyPr/>
        <a:lstStyle/>
        <a:p>
          <a:endParaRPr lang="en-US"/>
        </a:p>
      </dgm:t>
    </dgm:pt>
    <dgm:pt modelId="{53FA572B-2796-4EC6-932C-47C2C42D67FE}" type="pres">
      <dgm:prSet presAssocID="{79C11CEE-B003-4CCE-A8C4-01869B7506D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60329E-7B92-40CB-9976-624A3B88F88B}" type="pres">
      <dgm:prSet presAssocID="{E4328583-39BC-41F5-99AD-B9E38F21116B}" presName="root1" presStyleCnt="0"/>
      <dgm:spPr/>
    </dgm:pt>
    <dgm:pt modelId="{B5406A82-3F08-4C46-BBCD-5D372E575BDC}" type="pres">
      <dgm:prSet presAssocID="{E4328583-39BC-41F5-99AD-B9E38F21116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197589-F1D4-4FBF-B2C0-3529EA2AD362}" type="pres">
      <dgm:prSet presAssocID="{E4328583-39BC-41F5-99AD-B9E38F21116B}" presName="level2hierChild" presStyleCnt="0"/>
      <dgm:spPr/>
    </dgm:pt>
    <dgm:pt modelId="{F7DD000F-4909-4F4F-8C39-C52F35379BD1}" type="pres">
      <dgm:prSet presAssocID="{98DD95E2-620F-4F5E-91A4-5402A2C7FED3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73AB33EE-024B-4A72-8747-4A7D4FF9A125}" type="pres">
      <dgm:prSet presAssocID="{98DD95E2-620F-4F5E-91A4-5402A2C7FED3}" presName="connTx" presStyleLbl="parChTrans1D2" presStyleIdx="0" presStyleCnt="3"/>
      <dgm:spPr/>
      <dgm:t>
        <a:bodyPr/>
        <a:lstStyle/>
        <a:p>
          <a:endParaRPr lang="en-US"/>
        </a:p>
      </dgm:t>
    </dgm:pt>
    <dgm:pt modelId="{A7616E56-43A6-4F91-B628-93943AE4D977}" type="pres">
      <dgm:prSet presAssocID="{63B62010-7E09-4721-9F88-021FFFBD20F5}" presName="root2" presStyleCnt="0"/>
      <dgm:spPr/>
    </dgm:pt>
    <dgm:pt modelId="{5F0FBE10-3398-42A0-A64F-89FA3349676B}" type="pres">
      <dgm:prSet presAssocID="{63B62010-7E09-4721-9F88-021FFFBD20F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278C95-1410-4224-9006-0CA4A8AB69DC}" type="pres">
      <dgm:prSet presAssocID="{63B62010-7E09-4721-9F88-021FFFBD20F5}" presName="level3hierChild" presStyleCnt="0"/>
      <dgm:spPr/>
    </dgm:pt>
    <dgm:pt modelId="{D455E4C8-FC22-499D-B032-5FB1D3FF6F7F}" type="pres">
      <dgm:prSet presAssocID="{8FB6F7E0-D28A-405A-B3B0-52A34045E9A8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543ED3DB-40FF-4689-A80C-EF5827BD2A7F}" type="pres">
      <dgm:prSet presAssocID="{8FB6F7E0-D28A-405A-B3B0-52A34045E9A8}" presName="connTx" presStyleLbl="parChTrans1D3" presStyleIdx="0" presStyleCnt="3"/>
      <dgm:spPr/>
      <dgm:t>
        <a:bodyPr/>
        <a:lstStyle/>
        <a:p>
          <a:endParaRPr lang="en-US"/>
        </a:p>
      </dgm:t>
    </dgm:pt>
    <dgm:pt modelId="{2FA3E677-3505-4200-B36F-5FE7C6F125F2}" type="pres">
      <dgm:prSet presAssocID="{BF93E83E-B01C-4D90-9EA8-CF1432B2ACDC}" presName="root2" presStyleCnt="0"/>
      <dgm:spPr/>
    </dgm:pt>
    <dgm:pt modelId="{CE7F7811-E6F8-40E7-B1F6-E1821776C281}" type="pres">
      <dgm:prSet presAssocID="{BF93E83E-B01C-4D90-9EA8-CF1432B2ACDC}" presName="LevelTwoTextNode" presStyleLbl="node3" presStyleIdx="0" presStyleCnt="3" custLinFactY="13965" custLinFactNeighborX="-132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604644-2F7D-41E1-BE8A-9EE440DFFE60}" type="pres">
      <dgm:prSet presAssocID="{BF93E83E-B01C-4D90-9EA8-CF1432B2ACDC}" presName="level3hierChild" presStyleCnt="0"/>
      <dgm:spPr/>
    </dgm:pt>
    <dgm:pt modelId="{6175C921-5192-466D-A866-40BF38EE9138}" type="pres">
      <dgm:prSet presAssocID="{403CA761-6685-4965-AA33-415AA1C33751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6D2449D3-1AA1-47FB-98DA-16F088C65DBE}" type="pres">
      <dgm:prSet presAssocID="{403CA761-6685-4965-AA33-415AA1C33751}" presName="connTx" presStyleLbl="parChTrans1D3" presStyleIdx="1" presStyleCnt="3"/>
      <dgm:spPr/>
      <dgm:t>
        <a:bodyPr/>
        <a:lstStyle/>
        <a:p>
          <a:endParaRPr lang="en-US"/>
        </a:p>
      </dgm:t>
    </dgm:pt>
    <dgm:pt modelId="{2626E071-CFDC-4982-A841-540877DDF797}" type="pres">
      <dgm:prSet presAssocID="{3A3AC163-1970-4D3F-86CC-029452F2B853}" presName="root2" presStyleCnt="0"/>
      <dgm:spPr/>
    </dgm:pt>
    <dgm:pt modelId="{ADD6E226-A4FA-47A7-9F7C-B4A3ED084277}" type="pres">
      <dgm:prSet presAssocID="{3A3AC163-1970-4D3F-86CC-029452F2B853}" presName="LevelTwoTextNode" presStyleLbl="node3" presStyleIdx="1" presStyleCnt="3" custLinFactY="13965" custLinFactNeighborX="-132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E88B3E-1799-42B7-9593-C080CAC96282}" type="pres">
      <dgm:prSet presAssocID="{3A3AC163-1970-4D3F-86CC-029452F2B853}" presName="level3hierChild" presStyleCnt="0"/>
      <dgm:spPr/>
    </dgm:pt>
    <dgm:pt modelId="{EC5FA691-339C-46B2-ADED-070A8FE0762F}" type="pres">
      <dgm:prSet presAssocID="{36C60E67-55D1-426E-9F3C-54DA9B261257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9EE07E56-4CF1-443A-8185-AB026F397171}" type="pres">
      <dgm:prSet presAssocID="{36C60E67-55D1-426E-9F3C-54DA9B261257}" presName="connTx" presStyleLbl="parChTrans1D3" presStyleIdx="2" presStyleCnt="3"/>
      <dgm:spPr/>
      <dgm:t>
        <a:bodyPr/>
        <a:lstStyle/>
        <a:p>
          <a:endParaRPr lang="en-US"/>
        </a:p>
      </dgm:t>
    </dgm:pt>
    <dgm:pt modelId="{AD6574E6-A1CC-4467-B3BE-C66E0494C7FB}" type="pres">
      <dgm:prSet presAssocID="{FCA78C46-0218-4E57-A83A-C0327A1ECCC2}" presName="root2" presStyleCnt="0"/>
      <dgm:spPr/>
    </dgm:pt>
    <dgm:pt modelId="{45EED951-FEB3-405B-8733-3C82B9747133}" type="pres">
      <dgm:prSet presAssocID="{FCA78C46-0218-4E57-A83A-C0327A1ECCC2}" presName="LevelTwoTextNode" presStyleLbl="node3" presStyleIdx="2" presStyleCnt="3" custLinFactY="13965" custLinFactNeighborX="-132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FCA719-0489-446B-BF1F-1BE16317C925}" type="pres">
      <dgm:prSet presAssocID="{FCA78C46-0218-4E57-A83A-C0327A1ECCC2}" presName="level3hierChild" presStyleCnt="0"/>
      <dgm:spPr/>
    </dgm:pt>
    <dgm:pt modelId="{3C286261-BC30-4E4D-B6D1-3624B7000732}" type="pres">
      <dgm:prSet presAssocID="{CCCA1F54-5364-4012-BC71-A5CF75B24F61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3817F473-39AE-4FCA-9FF6-686B6163EC8C}" type="pres">
      <dgm:prSet presAssocID="{CCCA1F54-5364-4012-BC71-A5CF75B24F61}" presName="connTx" presStyleLbl="parChTrans1D2" presStyleIdx="1" presStyleCnt="3"/>
      <dgm:spPr/>
      <dgm:t>
        <a:bodyPr/>
        <a:lstStyle/>
        <a:p>
          <a:endParaRPr lang="en-US"/>
        </a:p>
      </dgm:t>
    </dgm:pt>
    <dgm:pt modelId="{3B42D30E-9469-4538-A2DF-5219475E930F}" type="pres">
      <dgm:prSet presAssocID="{218CA871-74D7-4DB9-B0A3-D71562457E9D}" presName="root2" presStyleCnt="0"/>
      <dgm:spPr/>
    </dgm:pt>
    <dgm:pt modelId="{9BA3CF1C-BC5E-4F85-9CDA-12545792AE86}" type="pres">
      <dgm:prSet presAssocID="{218CA871-74D7-4DB9-B0A3-D71562457E9D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DC311F-FEED-428E-B152-1E4A675C58DA}" type="pres">
      <dgm:prSet presAssocID="{218CA871-74D7-4DB9-B0A3-D71562457E9D}" presName="level3hierChild" presStyleCnt="0"/>
      <dgm:spPr/>
    </dgm:pt>
    <dgm:pt modelId="{7491E874-A4AA-4F24-B56B-29F2D45C22C4}" type="pres">
      <dgm:prSet presAssocID="{DB300F1A-FDFE-4A8E-A51C-49B5442B4228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51915E46-0FD5-4624-8DD5-93C1402E8FD4}" type="pres">
      <dgm:prSet presAssocID="{DB300F1A-FDFE-4A8E-A51C-49B5442B4228}" presName="connTx" presStyleLbl="parChTrans1D2" presStyleIdx="2" presStyleCnt="3"/>
      <dgm:spPr/>
      <dgm:t>
        <a:bodyPr/>
        <a:lstStyle/>
        <a:p>
          <a:endParaRPr lang="en-US"/>
        </a:p>
      </dgm:t>
    </dgm:pt>
    <dgm:pt modelId="{47C53888-40DD-4183-8EA4-AC72D1B61F3A}" type="pres">
      <dgm:prSet presAssocID="{59D2BC57-C0F2-4851-A677-69EB25AE4C4F}" presName="root2" presStyleCnt="0"/>
      <dgm:spPr/>
    </dgm:pt>
    <dgm:pt modelId="{6B18D749-59F7-44B1-BBB0-23E289B65B3E}" type="pres">
      <dgm:prSet presAssocID="{59D2BC57-C0F2-4851-A677-69EB25AE4C4F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691F6D-1EA3-4114-9994-AA20E6601B60}" type="pres">
      <dgm:prSet presAssocID="{59D2BC57-C0F2-4851-A677-69EB25AE4C4F}" presName="level3hierChild" presStyleCnt="0"/>
      <dgm:spPr/>
    </dgm:pt>
  </dgm:ptLst>
  <dgm:cxnLst>
    <dgm:cxn modelId="{9DE22394-3781-4973-92EE-804BD9B2D79C}" srcId="{79C11CEE-B003-4CCE-A8C4-01869B7506D2}" destId="{E4328583-39BC-41F5-99AD-B9E38F21116B}" srcOrd="0" destOrd="0" parTransId="{48FD2E7F-D633-4380-AD87-281FD9A8C24E}" sibTransId="{8865F118-A178-4EB8-9F01-9B45A7A3CF5F}"/>
    <dgm:cxn modelId="{442DB8E9-E6A4-4B98-ADDF-B16BB567D3AF}" type="presOf" srcId="{79C11CEE-B003-4CCE-A8C4-01869B7506D2}" destId="{53FA572B-2796-4EC6-932C-47C2C42D67FE}" srcOrd="0" destOrd="0" presId="urn:microsoft.com/office/officeart/2005/8/layout/hierarchy2"/>
    <dgm:cxn modelId="{3F6E0BF3-A460-410A-AD61-CA5049D3404C}" type="presOf" srcId="{DB300F1A-FDFE-4A8E-A51C-49B5442B4228}" destId="{7491E874-A4AA-4F24-B56B-29F2D45C22C4}" srcOrd="0" destOrd="0" presId="urn:microsoft.com/office/officeart/2005/8/layout/hierarchy2"/>
    <dgm:cxn modelId="{9EBEFF31-CAB0-4248-BF41-DFD8FECF6C97}" type="presOf" srcId="{CCCA1F54-5364-4012-BC71-A5CF75B24F61}" destId="{3C286261-BC30-4E4D-B6D1-3624B7000732}" srcOrd="0" destOrd="0" presId="urn:microsoft.com/office/officeart/2005/8/layout/hierarchy2"/>
    <dgm:cxn modelId="{3A88AE35-4645-4CB4-89C6-970FD29F6DB1}" srcId="{63B62010-7E09-4721-9F88-021FFFBD20F5}" destId="{FCA78C46-0218-4E57-A83A-C0327A1ECCC2}" srcOrd="2" destOrd="0" parTransId="{36C60E67-55D1-426E-9F3C-54DA9B261257}" sibTransId="{27214690-20E1-4C22-9B78-76BCF8B7259F}"/>
    <dgm:cxn modelId="{D1B36303-41B5-4AE1-8FBB-86B5B31779AE}" type="presOf" srcId="{CCCA1F54-5364-4012-BC71-A5CF75B24F61}" destId="{3817F473-39AE-4FCA-9FF6-686B6163EC8C}" srcOrd="1" destOrd="0" presId="urn:microsoft.com/office/officeart/2005/8/layout/hierarchy2"/>
    <dgm:cxn modelId="{80B4F57D-8944-4E8A-A038-991D792FF9D4}" srcId="{E4328583-39BC-41F5-99AD-B9E38F21116B}" destId="{63B62010-7E09-4721-9F88-021FFFBD20F5}" srcOrd="0" destOrd="0" parTransId="{98DD95E2-620F-4F5E-91A4-5402A2C7FED3}" sibTransId="{519F16FD-23DF-4017-BBC2-625A20BD4EC2}"/>
    <dgm:cxn modelId="{8C49886A-B3F3-41C9-AB1A-1BC8ADB8DE67}" type="presOf" srcId="{8FB6F7E0-D28A-405A-B3B0-52A34045E9A8}" destId="{543ED3DB-40FF-4689-A80C-EF5827BD2A7F}" srcOrd="1" destOrd="0" presId="urn:microsoft.com/office/officeart/2005/8/layout/hierarchy2"/>
    <dgm:cxn modelId="{547E2CC3-ADB6-49CC-9098-FA64EC917056}" type="presOf" srcId="{DB300F1A-FDFE-4A8E-A51C-49B5442B4228}" destId="{51915E46-0FD5-4624-8DD5-93C1402E8FD4}" srcOrd="1" destOrd="0" presId="urn:microsoft.com/office/officeart/2005/8/layout/hierarchy2"/>
    <dgm:cxn modelId="{04E8654E-1C7C-473E-8B83-518822054D2D}" srcId="{63B62010-7E09-4721-9F88-021FFFBD20F5}" destId="{BF93E83E-B01C-4D90-9EA8-CF1432B2ACDC}" srcOrd="0" destOrd="0" parTransId="{8FB6F7E0-D28A-405A-B3B0-52A34045E9A8}" sibTransId="{DB61940A-3BB2-4694-A0B5-3DEBCF18D2DE}"/>
    <dgm:cxn modelId="{721C9B54-0DBF-4C4F-BDDD-57E5259308FB}" type="presOf" srcId="{36C60E67-55D1-426E-9F3C-54DA9B261257}" destId="{EC5FA691-339C-46B2-ADED-070A8FE0762F}" srcOrd="0" destOrd="0" presId="urn:microsoft.com/office/officeart/2005/8/layout/hierarchy2"/>
    <dgm:cxn modelId="{C0B0EA65-0EC5-47E0-B384-AE0507A0AE9D}" type="presOf" srcId="{63B62010-7E09-4721-9F88-021FFFBD20F5}" destId="{5F0FBE10-3398-42A0-A64F-89FA3349676B}" srcOrd="0" destOrd="0" presId="urn:microsoft.com/office/officeart/2005/8/layout/hierarchy2"/>
    <dgm:cxn modelId="{95F744DB-A7FB-406C-A1AD-CD1DE8486BB5}" type="presOf" srcId="{3A3AC163-1970-4D3F-86CC-029452F2B853}" destId="{ADD6E226-A4FA-47A7-9F7C-B4A3ED084277}" srcOrd="0" destOrd="0" presId="urn:microsoft.com/office/officeart/2005/8/layout/hierarchy2"/>
    <dgm:cxn modelId="{1B40E6B5-312C-4490-ABF5-DE36527F1831}" type="presOf" srcId="{218CA871-74D7-4DB9-B0A3-D71562457E9D}" destId="{9BA3CF1C-BC5E-4F85-9CDA-12545792AE86}" srcOrd="0" destOrd="0" presId="urn:microsoft.com/office/officeart/2005/8/layout/hierarchy2"/>
    <dgm:cxn modelId="{45AFD8D8-42A5-41F4-AC8E-063790B2069B}" type="presOf" srcId="{98DD95E2-620F-4F5E-91A4-5402A2C7FED3}" destId="{73AB33EE-024B-4A72-8747-4A7D4FF9A125}" srcOrd="1" destOrd="0" presId="urn:microsoft.com/office/officeart/2005/8/layout/hierarchy2"/>
    <dgm:cxn modelId="{B169CDAE-065E-41D2-B3CA-DECF328E2957}" type="presOf" srcId="{8FB6F7E0-D28A-405A-B3B0-52A34045E9A8}" destId="{D455E4C8-FC22-499D-B032-5FB1D3FF6F7F}" srcOrd="0" destOrd="0" presId="urn:microsoft.com/office/officeart/2005/8/layout/hierarchy2"/>
    <dgm:cxn modelId="{954B1CC7-BAAD-4A74-817B-49E69AF6630A}" type="presOf" srcId="{E4328583-39BC-41F5-99AD-B9E38F21116B}" destId="{B5406A82-3F08-4C46-BBCD-5D372E575BDC}" srcOrd="0" destOrd="0" presId="urn:microsoft.com/office/officeart/2005/8/layout/hierarchy2"/>
    <dgm:cxn modelId="{2E381D0F-DAFB-4087-A4C6-BE5DA5EB21F8}" srcId="{E4328583-39BC-41F5-99AD-B9E38F21116B}" destId="{218CA871-74D7-4DB9-B0A3-D71562457E9D}" srcOrd="1" destOrd="0" parTransId="{CCCA1F54-5364-4012-BC71-A5CF75B24F61}" sibTransId="{FB01AF87-3B6A-45EF-805C-BB9A81E6D1FA}"/>
    <dgm:cxn modelId="{0E743679-E8E5-4AB3-B409-718F8FE99C2E}" type="presOf" srcId="{98DD95E2-620F-4F5E-91A4-5402A2C7FED3}" destId="{F7DD000F-4909-4F4F-8C39-C52F35379BD1}" srcOrd="0" destOrd="0" presId="urn:microsoft.com/office/officeart/2005/8/layout/hierarchy2"/>
    <dgm:cxn modelId="{62D96ECF-09D9-4099-8AB8-912A43B357B1}" type="presOf" srcId="{403CA761-6685-4965-AA33-415AA1C33751}" destId="{6175C921-5192-466D-A866-40BF38EE9138}" srcOrd="0" destOrd="0" presId="urn:microsoft.com/office/officeart/2005/8/layout/hierarchy2"/>
    <dgm:cxn modelId="{057D30EC-CF89-4BCF-B5FB-9F9EDC8B05B4}" srcId="{E4328583-39BC-41F5-99AD-B9E38F21116B}" destId="{59D2BC57-C0F2-4851-A677-69EB25AE4C4F}" srcOrd="2" destOrd="0" parTransId="{DB300F1A-FDFE-4A8E-A51C-49B5442B4228}" sibTransId="{45BAC9C3-32C7-4514-93C3-B398481172EF}"/>
    <dgm:cxn modelId="{275D1821-E790-4670-8286-1CEC5E19CE1D}" type="presOf" srcId="{59D2BC57-C0F2-4851-A677-69EB25AE4C4F}" destId="{6B18D749-59F7-44B1-BBB0-23E289B65B3E}" srcOrd="0" destOrd="0" presId="urn:microsoft.com/office/officeart/2005/8/layout/hierarchy2"/>
    <dgm:cxn modelId="{F4460216-A603-4DC3-9EA3-97E782863E86}" type="presOf" srcId="{BF93E83E-B01C-4D90-9EA8-CF1432B2ACDC}" destId="{CE7F7811-E6F8-40E7-B1F6-E1821776C281}" srcOrd="0" destOrd="0" presId="urn:microsoft.com/office/officeart/2005/8/layout/hierarchy2"/>
    <dgm:cxn modelId="{7CE5A732-F941-4F44-B6C9-B302AA7FBA73}" type="presOf" srcId="{36C60E67-55D1-426E-9F3C-54DA9B261257}" destId="{9EE07E56-4CF1-443A-8185-AB026F397171}" srcOrd="1" destOrd="0" presId="urn:microsoft.com/office/officeart/2005/8/layout/hierarchy2"/>
    <dgm:cxn modelId="{6C05C2D3-D0CD-454B-BB94-752C5E2BEDB2}" type="presOf" srcId="{403CA761-6685-4965-AA33-415AA1C33751}" destId="{6D2449D3-1AA1-47FB-98DA-16F088C65DBE}" srcOrd="1" destOrd="0" presId="urn:microsoft.com/office/officeart/2005/8/layout/hierarchy2"/>
    <dgm:cxn modelId="{0AB5F2B4-B586-4702-B229-B823E597023C}" type="presOf" srcId="{FCA78C46-0218-4E57-A83A-C0327A1ECCC2}" destId="{45EED951-FEB3-405B-8733-3C82B9747133}" srcOrd="0" destOrd="0" presId="urn:microsoft.com/office/officeart/2005/8/layout/hierarchy2"/>
    <dgm:cxn modelId="{7F1D290A-A983-42F8-8388-E5C65F6D3CE8}" srcId="{63B62010-7E09-4721-9F88-021FFFBD20F5}" destId="{3A3AC163-1970-4D3F-86CC-029452F2B853}" srcOrd="1" destOrd="0" parTransId="{403CA761-6685-4965-AA33-415AA1C33751}" sibTransId="{F628B608-FECB-4B00-AABC-9CE0054B7EFE}"/>
    <dgm:cxn modelId="{260B7A32-C83C-4DB6-BBF7-C01D902226B1}" type="presParOf" srcId="{53FA572B-2796-4EC6-932C-47C2C42D67FE}" destId="{D260329E-7B92-40CB-9976-624A3B88F88B}" srcOrd="0" destOrd="0" presId="urn:microsoft.com/office/officeart/2005/8/layout/hierarchy2"/>
    <dgm:cxn modelId="{410D0A4D-FC94-4435-AD6E-C1534287F4DD}" type="presParOf" srcId="{D260329E-7B92-40CB-9976-624A3B88F88B}" destId="{B5406A82-3F08-4C46-BBCD-5D372E575BDC}" srcOrd="0" destOrd="0" presId="urn:microsoft.com/office/officeart/2005/8/layout/hierarchy2"/>
    <dgm:cxn modelId="{03D54243-2EA8-47F1-96D6-87DF8BB65E54}" type="presParOf" srcId="{D260329E-7B92-40CB-9976-624A3B88F88B}" destId="{4F197589-F1D4-4FBF-B2C0-3529EA2AD362}" srcOrd="1" destOrd="0" presId="urn:microsoft.com/office/officeart/2005/8/layout/hierarchy2"/>
    <dgm:cxn modelId="{2BFA17A9-0E1C-4C1B-B2B2-034E29532897}" type="presParOf" srcId="{4F197589-F1D4-4FBF-B2C0-3529EA2AD362}" destId="{F7DD000F-4909-4F4F-8C39-C52F35379BD1}" srcOrd="0" destOrd="0" presId="urn:microsoft.com/office/officeart/2005/8/layout/hierarchy2"/>
    <dgm:cxn modelId="{770B7B55-007B-4098-8EF7-D670FCB17407}" type="presParOf" srcId="{F7DD000F-4909-4F4F-8C39-C52F35379BD1}" destId="{73AB33EE-024B-4A72-8747-4A7D4FF9A125}" srcOrd="0" destOrd="0" presId="urn:microsoft.com/office/officeart/2005/8/layout/hierarchy2"/>
    <dgm:cxn modelId="{56320BC0-D1C0-45DD-90AA-A93BB9F04CB3}" type="presParOf" srcId="{4F197589-F1D4-4FBF-B2C0-3529EA2AD362}" destId="{A7616E56-43A6-4F91-B628-93943AE4D977}" srcOrd="1" destOrd="0" presId="urn:microsoft.com/office/officeart/2005/8/layout/hierarchy2"/>
    <dgm:cxn modelId="{4A7FCCDC-36FB-4E83-AEC1-13F61FC79DC4}" type="presParOf" srcId="{A7616E56-43A6-4F91-B628-93943AE4D977}" destId="{5F0FBE10-3398-42A0-A64F-89FA3349676B}" srcOrd="0" destOrd="0" presId="urn:microsoft.com/office/officeart/2005/8/layout/hierarchy2"/>
    <dgm:cxn modelId="{E0BDB8B4-BD1A-4D11-A020-865DCCF0477B}" type="presParOf" srcId="{A7616E56-43A6-4F91-B628-93943AE4D977}" destId="{CF278C95-1410-4224-9006-0CA4A8AB69DC}" srcOrd="1" destOrd="0" presId="urn:microsoft.com/office/officeart/2005/8/layout/hierarchy2"/>
    <dgm:cxn modelId="{60B4EB1A-B04A-47B1-BDAB-B0A1F1D971BA}" type="presParOf" srcId="{CF278C95-1410-4224-9006-0CA4A8AB69DC}" destId="{D455E4C8-FC22-499D-B032-5FB1D3FF6F7F}" srcOrd="0" destOrd="0" presId="urn:microsoft.com/office/officeart/2005/8/layout/hierarchy2"/>
    <dgm:cxn modelId="{9BB23B60-9736-4FE3-9A7F-54EB0351BB10}" type="presParOf" srcId="{D455E4C8-FC22-499D-B032-5FB1D3FF6F7F}" destId="{543ED3DB-40FF-4689-A80C-EF5827BD2A7F}" srcOrd="0" destOrd="0" presId="urn:microsoft.com/office/officeart/2005/8/layout/hierarchy2"/>
    <dgm:cxn modelId="{48240F3D-6988-448B-B786-AD454261E2B7}" type="presParOf" srcId="{CF278C95-1410-4224-9006-0CA4A8AB69DC}" destId="{2FA3E677-3505-4200-B36F-5FE7C6F125F2}" srcOrd="1" destOrd="0" presId="urn:microsoft.com/office/officeart/2005/8/layout/hierarchy2"/>
    <dgm:cxn modelId="{BE41C35E-D0DE-4717-A29F-A339329E158B}" type="presParOf" srcId="{2FA3E677-3505-4200-B36F-5FE7C6F125F2}" destId="{CE7F7811-E6F8-40E7-B1F6-E1821776C281}" srcOrd="0" destOrd="0" presId="urn:microsoft.com/office/officeart/2005/8/layout/hierarchy2"/>
    <dgm:cxn modelId="{1EB8C154-132E-490F-9651-42670D2D01D1}" type="presParOf" srcId="{2FA3E677-3505-4200-B36F-5FE7C6F125F2}" destId="{2A604644-2F7D-41E1-BE8A-9EE440DFFE60}" srcOrd="1" destOrd="0" presId="urn:microsoft.com/office/officeart/2005/8/layout/hierarchy2"/>
    <dgm:cxn modelId="{5F78ED1D-1A4D-489B-A931-21314238768D}" type="presParOf" srcId="{CF278C95-1410-4224-9006-0CA4A8AB69DC}" destId="{6175C921-5192-466D-A866-40BF38EE9138}" srcOrd="2" destOrd="0" presId="urn:microsoft.com/office/officeart/2005/8/layout/hierarchy2"/>
    <dgm:cxn modelId="{DE9B8884-9633-4DDA-A633-3AAE83A762FB}" type="presParOf" srcId="{6175C921-5192-466D-A866-40BF38EE9138}" destId="{6D2449D3-1AA1-47FB-98DA-16F088C65DBE}" srcOrd="0" destOrd="0" presId="urn:microsoft.com/office/officeart/2005/8/layout/hierarchy2"/>
    <dgm:cxn modelId="{56E74D61-15CC-48FC-B709-1D64BF4D950E}" type="presParOf" srcId="{CF278C95-1410-4224-9006-0CA4A8AB69DC}" destId="{2626E071-CFDC-4982-A841-540877DDF797}" srcOrd="3" destOrd="0" presId="urn:microsoft.com/office/officeart/2005/8/layout/hierarchy2"/>
    <dgm:cxn modelId="{C6D747E3-F062-4966-B088-2FDF87885EC4}" type="presParOf" srcId="{2626E071-CFDC-4982-A841-540877DDF797}" destId="{ADD6E226-A4FA-47A7-9F7C-B4A3ED084277}" srcOrd="0" destOrd="0" presId="urn:microsoft.com/office/officeart/2005/8/layout/hierarchy2"/>
    <dgm:cxn modelId="{6927DB33-1510-4972-8425-DFEB0A471F64}" type="presParOf" srcId="{2626E071-CFDC-4982-A841-540877DDF797}" destId="{5DE88B3E-1799-42B7-9593-C080CAC96282}" srcOrd="1" destOrd="0" presId="urn:microsoft.com/office/officeart/2005/8/layout/hierarchy2"/>
    <dgm:cxn modelId="{1EB03250-3163-49F7-96A1-8FCB3D9C273C}" type="presParOf" srcId="{CF278C95-1410-4224-9006-0CA4A8AB69DC}" destId="{EC5FA691-339C-46B2-ADED-070A8FE0762F}" srcOrd="4" destOrd="0" presId="urn:microsoft.com/office/officeart/2005/8/layout/hierarchy2"/>
    <dgm:cxn modelId="{A59AE367-45FB-44F3-A66D-633DE9AFC143}" type="presParOf" srcId="{EC5FA691-339C-46B2-ADED-070A8FE0762F}" destId="{9EE07E56-4CF1-443A-8185-AB026F397171}" srcOrd="0" destOrd="0" presId="urn:microsoft.com/office/officeart/2005/8/layout/hierarchy2"/>
    <dgm:cxn modelId="{6C780C6E-BACE-4DB7-A515-73DA50170D0C}" type="presParOf" srcId="{CF278C95-1410-4224-9006-0CA4A8AB69DC}" destId="{AD6574E6-A1CC-4467-B3BE-C66E0494C7FB}" srcOrd="5" destOrd="0" presId="urn:microsoft.com/office/officeart/2005/8/layout/hierarchy2"/>
    <dgm:cxn modelId="{9A25E3F6-C096-43A8-8C7F-13C703CC938B}" type="presParOf" srcId="{AD6574E6-A1CC-4467-B3BE-C66E0494C7FB}" destId="{45EED951-FEB3-405B-8733-3C82B9747133}" srcOrd="0" destOrd="0" presId="urn:microsoft.com/office/officeart/2005/8/layout/hierarchy2"/>
    <dgm:cxn modelId="{87CE01B7-3EDF-48DD-B9A0-DC538747EA75}" type="presParOf" srcId="{AD6574E6-A1CC-4467-B3BE-C66E0494C7FB}" destId="{07FCA719-0489-446B-BF1F-1BE16317C925}" srcOrd="1" destOrd="0" presId="urn:microsoft.com/office/officeart/2005/8/layout/hierarchy2"/>
    <dgm:cxn modelId="{C6B3A8E0-35B8-4839-BD49-C9BCF70E4AC7}" type="presParOf" srcId="{4F197589-F1D4-4FBF-B2C0-3529EA2AD362}" destId="{3C286261-BC30-4E4D-B6D1-3624B7000732}" srcOrd="2" destOrd="0" presId="urn:microsoft.com/office/officeart/2005/8/layout/hierarchy2"/>
    <dgm:cxn modelId="{9492407D-2209-402E-A7B9-EF524A4BBE2B}" type="presParOf" srcId="{3C286261-BC30-4E4D-B6D1-3624B7000732}" destId="{3817F473-39AE-4FCA-9FF6-686B6163EC8C}" srcOrd="0" destOrd="0" presId="urn:microsoft.com/office/officeart/2005/8/layout/hierarchy2"/>
    <dgm:cxn modelId="{591CAF1C-FA06-4262-963B-EF13A26D7C67}" type="presParOf" srcId="{4F197589-F1D4-4FBF-B2C0-3529EA2AD362}" destId="{3B42D30E-9469-4538-A2DF-5219475E930F}" srcOrd="3" destOrd="0" presId="urn:microsoft.com/office/officeart/2005/8/layout/hierarchy2"/>
    <dgm:cxn modelId="{FD81E24D-62EE-4E5B-8977-63A9375B9C71}" type="presParOf" srcId="{3B42D30E-9469-4538-A2DF-5219475E930F}" destId="{9BA3CF1C-BC5E-4F85-9CDA-12545792AE86}" srcOrd="0" destOrd="0" presId="urn:microsoft.com/office/officeart/2005/8/layout/hierarchy2"/>
    <dgm:cxn modelId="{C49B2B56-78A9-48EB-B5AB-C0D5CCF7EB2C}" type="presParOf" srcId="{3B42D30E-9469-4538-A2DF-5219475E930F}" destId="{D6DC311F-FEED-428E-B152-1E4A675C58DA}" srcOrd="1" destOrd="0" presId="urn:microsoft.com/office/officeart/2005/8/layout/hierarchy2"/>
    <dgm:cxn modelId="{E9DAA016-9A61-4AAD-A670-2C23B9928F83}" type="presParOf" srcId="{4F197589-F1D4-4FBF-B2C0-3529EA2AD362}" destId="{7491E874-A4AA-4F24-B56B-29F2D45C22C4}" srcOrd="4" destOrd="0" presId="urn:microsoft.com/office/officeart/2005/8/layout/hierarchy2"/>
    <dgm:cxn modelId="{1464AF38-350C-4C58-AE25-C5298ECBBD18}" type="presParOf" srcId="{7491E874-A4AA-4F24-B56B-29F2D45C22C4}" destId="{51915E46-0FD5-4624-8DD5-93C1402E8FD4}" srcOrd="0" destOrd="0" presId="urn:microsoft.com/office/officeart/2005/8/layout/hierarchy2"/>
    <dgm:cxn modelId="{C32765C8-CA30-4E77-83BB-655DCF168A13}" type="presParOf" srcId="{4F197589-F1D4-4FBF-B2C0-3529EA2AD362}" destId="{47C53888-40DD-4183-8EA4-AC72D1B61F3A}" srcOrd="5" destOrd="0" presId="urn:microsoft.com/office/officeart/2005/8/layout/hierarchy2"/>
    <dgm:cxn modelId="{664A1CEB-CCC0-4C57-8F8F-0998B756777A}" type="presParOf" srcId="{47C53888-40DD-4183-8EA4-AC72D1B61F3A}" destId="{6B18D749-59F7-44B1-BBB0-23E289B65B3E}" srcOrd="0" destOrd="0" presId="urn:microsoft.com/office/officeart/2005/8/layout/hierarchy2"/>
    <dgm:cxn modelId="{C6C95078-9834-4379-BCF3-77092B126961}" type="presParOf" srcId="{47C53888-40DD-4183-8EA4-AC72D1B61F3A}" destId="{A4691F6D-1EA3-4114-9994-AA20E6601B6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6A5D2F-BB1E-459C-AC20-3205ECEF6C90}" type="doc">
      <dgm:prSet loTypeId="urn:microsoft.com/office/officeart/2005/8/layout/hierarchy2" loCatId="hierarchy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E4AE822-5219-4CD7-87DD-B7F255557F4E}">
      <dgm:prSet phldrT="[Text]"/>
      <dgm:spPr/>
      <dgm:t>
        <a:bodyPr/>
        <a:lstStyle/>
        <a:p>
          <a:r>
            <a:rPr lang="en-US" dirty="0"/>
            <a:t>Supervisors</a:t>
          </a:r>
        </a:p>
      </dgm:t>
    </dgm:pt>
    <dgm:pt modelId="{96059E9F-FCAC-43B7-B625-B3E56EFFED03}" type="parTrans" cxnId="{6652B79F-E872-4FDA-8002-6D86208562E5}">
      <dgm:prSet/>
      <dgm:spPr/>
      <dgm:t>
        <a:bodyPr/>
        <a:lstStyle/>
        <a:p>
          <a:endParaRPr lang="en-US"/>
        </a:p>
      </dgm:t>
    </dgm:pt>
    <dgm:pt modelId="{0AB9B6DD-C432-44E2-9599-30BCC25663A2}" type="sibTrans" cxnId="{6652B79F-E872-4FDA-8002-6D86208562E5}">
      <dgm:prSet/>
      <dgm:spPr/>
      <dgm:t>
        <a:bodyPr/>
        <a:lstStyle/>
        <a:p>
          <a:endParaRPr lang="en-US"/>
        </a:p>
      </dgm:t>
    </dgm:pt>
    <dgm:pt modelId="{54B007EE-5D20-41B0-9311-FF5BF14F46EB}">
      <dgm:prSet phldrT="[Text]"/>
      <dgm:spPr/>
      <dgm:t>
        <a:bodyPr/>
        <a:lstStyle/>
        <a:p>
          <a:r>
            <a:rPr lang="en-US" dirty="0"/>
            <a:t>Line Level Staff</a:t>
          </a:r>
        </a:p>
      </dgm:t>
    </dgm:pt>
    <dgm:pt modelId="{4554065A-4776-4CEF-B716-CB21FF8A6830}" type="parTrans" cxnId="{10D74967-5B2E-44EB-AA39-602A6532D046}">
      <dgm:prSet/>
      <dgm:spPr/>
      <dgm:t>
        <a:bodyPr/>
        <a:lstStyle/>
        <a:p>
          <a:endParaRPr lang="en-US"/>
        </a:p>
      </dgm:t>
    </dgm:pt>
    <dgm:pt modelId="{3A926DFB-A580-474E-BFA5-08745892AAE0}" type="sibTrans" cxnId="{10D74967-5B2E-44EB-AA39-602A6532D046}">
      <dgm:prSet/>
      <dgm:spPr/>
      <dgm:t>
        <a:bodyPr/>
        <a:lstStyle/>
        <a:p>
          <a:endParaRPr lang="en-US"/>
        </a:p>
      </dgm:t>
    </dgm:pt>
    <dgm:pt modelId="{1817BF79-4B79-49D8-85C5-B30D9196196B}">
      <dgm:prSet phldrT="[Text]"/>
      <dgm:spPr/>
      <dgm:t>
        <a:bodyPr/>
        <a:lstStyle/>
        <a:p>
          <a:r>
            <a:rPr lang="en-US" dirty="0"/>
            <a:t>Organizational Commitment</a:t>
          </a:r>
        </a:p>
      </dgm:t>
    </dgm:pt>
    <dgm:pt modelId="{C184DCB8-8FD9-48FB-B52B-4BA84652210A}" type="parTrans" cxnId="{4A92547B-573B-4626-BA23-6FFFE9BB3BAA}">
      <dgm:prSet/>
      <dgm:spPr/>
      <dgm:t>
        <a:bodyPr/>
        <a:lstStyle/>
        <a:p>
          <a:endParaRPr lang="en-US"/>
        </a:p>
      </dgm:t>
    </dgm:pt>
    <dgm:pt modelId="{6B3964A4-E209-48F1-9974-D45040163E61}" type="sibTrans" cxnId="{4A92547B-573B-4626-BA23-6FFFE9BB3BAA}">
      <dgm:prSet/>
      <dgm:spPr/>
      <dgm:t>
        <a:bodyPr/>
        <a:lstStyle/>
        <a:p>
          <a:endParaRPr lang="en-US"/>
        </a:p>
      </dgm:t>
    </dgm:pt>
    <dgm:pt modelId="{96571502-5350-42F9-AD35-9A36D13E4F53}">
      <dgm:prSet phldrT="[Text]"/>
      <dgm:spPr/>
      <dgm:t>
        <a:bodyPr/>
        <a:lstStyle/>
        <a:p>
          <a:r>
            <a:rPr lang="en-US" dirty="0"/>
            <a:t>Job Stress/ Satisfaction</a:t>
          </a:r>
        </a:p>
      </dgm:t>
    </dgm:pt>
    <dgm:pt modelId="{F9980566-10AC-4D7F-921D-8B0DB60352F1}" type="parTrans" cxnId="{EB48AD16-A0C3-452E-8A1C-1009E7A16ECC}">
      <dgm:prSet/>
      <dgm:spPr/>
      <dgm:t>
        <a:bodyPr/>
        <a:lstStyle/>
        <a:p>
          <a:endParaRPr lang="en-US"/>
        </a:p>
      </dgm:t>
    </dgm:pt>
    <dgm:pt modelId="{84856926-4450-4183-B037-D403DFE22DAF}" type="sibTrans" cxnId="{EB48AD16-A0C3-452E-8A1C-1009E7A16ECC}">
      <dgm:prSet/>
      <dgm:spPr/>
      <dgm:t>
        <a:bodyPr/>
        <a:lstStyle/>
        <a:p>
          <a:endParaRPr lang="en-US"/>
        </a:p>
      </dgm:t>
    </dgm:pt>
    <dgm:pt modelId="{8C3B8ABE-4D24-46E7-A807-6A9A729C219F}">
      <dgm:prSet/>
      <dgm:spPr/>
      <dgm:t>
        <a:bodyPr/>
        <a:lstStyle/>
        <a:p>
          <a:r>
            <a:rPr lang="en-US" dirty="0"/>
            <a:t>Citizens</a:t>
          </a:r>
        </a:p>
      </dgm:t>
    </dgm:pt>
    <dgm:pt modelId="{BD94F886-0095-4A99-AFFD-F19D51DD202D}" type="parTrans" cxnId="{27A6E0AC-0882-4597-9C6C-5E75D5E49049}">
      <dgm:prSet/>
      <dgm:spPr/>
      <dgm:t>
        <a:bodyPr/>
        <a:lstStyle/>
        <a:p>
          <a:endParaRPr lang="en-US"/>
        </a:p>
      </dgm:t>
    </dgm:pt>
    <dgm:pt modelId="{3DA7C54B-26E5-4A7A-8F59-237D8F480F56}" type="sibTrans" cxnId="{27A6E0AC-0882-4597-9C6C-5E75D5E49049}">
      <dgm:prSet/>
      <dgm:spPr/>
      <dgm:t>
        <a:bodyPr/>
        <a:lstStyle/>
        <a:p>
          <a:endParaRPr lang="en-US"/>
        </a:p>
      </dgm:t>
    </dgm:pt>
    <dgm:pt modelId="{96D0F2AF-F450-449B-A25C-D3B31FC0900B}">
      <dgm:prSet/>
      <dgm:spPr/>
      <dgm:t>
        <a:bodyPr/>
        <a:lstStyle/>
        <a:p>
          <a:r>
            <a:rPr lang="en-US" dirty="0"/>
            <a:t>Staff Well-Being</a:t>
          </a:r>
        </a:p>
      </dgm:t>
    </dgm:pt>
    <dgm:pt modelId="{6005D04F-CE1F-48AD-9D8B-FD845D1979F2}" type="parTrans" cxnId="{94616203-C6DB-4CE9-8736-08477970002F}">
      <dgm:prSet/>
      <dgm:spPr/>
      <dgm:t>
        <a:bodyPr/>
        <a:lstStyle/>
        <a:p>
          <a:endParaRPr lang="en-US"/>
        </a:p>
      </dgm:t>
    </dgm:pt>
    <dgm:pt modelId="{1FD47191-CA91-4732-ACEA-4A2686364755}" type="sibTrans" cxnId="{94616203-C6DB-4CE9-8736-08477970002F}">
      <dgm:prSet/>
      <dgm:spPr/>
      <dgm:t>
        <a:bodyPr/>
        <a:lstStyle/>
        <a:p>
          <a:endParaRPr lang="en-US"/>
        </a:p>
      </dgm:t>
    </dgm:pt>
    <dgm:pt modelId="{07FE321C-D7F3-4F3F-B11B-F92BBBCC3C97}" type="pres">
      <dgm:prSet presAssocID="{486A5D2F-BB1E-459C-AC20-3205ECEF6C9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931A8B-B035-4298-93FC-BEB586115272}" type="pres">
      <dgm:prSet presAssocID="{3E4AE822-5219-4CD7-87DD-B7F255557F4E}" presName="root1" presStyleCnt="0"/>
      <dgm:spPr/>
    </dgm:pt>
    <dgm:pt modelId="{1BFFC519-5E04-4819-A329-2D4A6372E186}" type="pres">
      <dgm:prSet presAssocID="{3E4AE822-5219-4CD7-87DD-B7F255557F4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AF5D99-8D21-4B57-806D-F28AF6CF56A5}" type="pres">
      <dgm:prSet presAssocID="{3E4AE822-5219-4CD7-87DD-B7F255557F4E}" presName="level2hierChild" presStyleCnt="0"/>
      <dgm:spPr/>
    </dgm:pt>
    <dgm:pt modelId="{4FB12D6F-A186-46BF-B985-BC561C0B4765}" type="pres">
      <dgm:prSet presAssocID="{4554065A-4776-4CEF-B716-CB21FF8A6830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D1E016B8-506F-4ABD-A12E-2CA246029D76}" type="pres">
      <dgm:prSet presAssocID="{4554065A-4776-4CEF-B716-CB21FF8A6830}" presName="connTx" presStyleLbl="parChTrans1D2" presStyleIdx="0" presStyleCnt="1"/>
      <dgm:spPr/>
      <dgm:t>
        <a:bodyPr/>
        <a:lstStyle/>
        <a:p>
          <a:endParaRPr lang="en-US"/>
        </a:p>
      </dgm:t>
    </dgm:pt>
    <dgm:pt modelId="{025EA16A-96AC-4640-8E9D-2C900576CDC4}" type="pres">
      <dgm:prSet presAssocID="{54B007EE-5D20-41B0-9311-FF5BF14F46EB}" presName="root2" presStyleCnt="0"/>
      <dgm:spPr/>
    </dgm:pt>
    <dgm:pt modelId="{21843D49-DF14-41BB-AC29-B38CADB8476A}" type="pres">
      <dgm:prSet presAssocID="{54B007EE-5D20-41B0-9311-FF5BF14F46EB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245C54-5BD7-451F-9D6D-87949446CBCC}" type="pres">
      <dgm:prSet presAssocID="{54B007EE-5D20-41B0-9311-FF5BF14F46EB}" presName="level3hierChild" presStyleCnt="0"/>
      <dgm:spPr/>
    </dgm:pt>
    <dgm:pt modelId="{2DA5D7EC-6CCF-4C2A-A735-F73DC2D5CADE}" type="pres">
      <dgm:prSet presAssocID="{C184DCB8-8FD9-48FB-B52B-4BA84652210A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56141545-11D3-4BA8-AC2F-713D4629F4A3}" type="pres">
      <dgm:prSet presAssocID="{C184DCB8-8FD9-48FB-B52B-4BA84652210A}" presName="connTx" presStyleLbl="parChTrans1D3" presStyleIdx="0" presStyleCnt="3"/>
      <dgm:spPr/>
      <dgm:t>
        <a:bodyPr/>
        <a:lstStyle/>
        <a:p>
          <a:endParaRPr lang="en-US"/>
        </a:p>
      </dgm:t>
    </dgm:pt>
    <dgm:pt modelId="{1A40F134-3B1F-4CC0-A612-6F42D8620D9E}" type="pres">
      <dgm:prSet presAssocID="{1817BF79-4B79-49D8-85C5-B30D9196196B}" presName="root2" presStyleCnt="0"/>
      <dgm:spPr/>
    </dgm:pt>
    <dgm:pt modelId="{460F3137-4267-46EA-B99D-439B566CB4A1}" type="pres">
      <dgm:prSet presAssocID="{1817BF79-4B79-49D8-85C5-B30D9196196B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F76D4D-A74E-4E87-AF13-4D3709ED9D47}" type="pres">
      <dgm:prSet presAssocID="{1817BF79-4B79-49D8-85C5-B30D9196196B}" presName="level3hierChild" presStyleCnt="0"/>
      <dgm:spPr/>
    </dgm:pt>
    <dgm:pt modelId="{26B31FE4-1590-4D87-89CC-36CBFF9EBF30}" type="pres">
      <dgm:prSet presAssocID="{F9980566-10AC-4D7F-921D-8B0DB60352F1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559195DA-66B4-4486-A12C-70D8C43E060C}" type="pres">
      <dgm:prSet presAssocID="{F9980566-10AC-4D7F-921D-8B0DB60352F1}" presName="connTx" presStyleLbl="parChTrans1D3" presStyleIdx="1" presStyleCnt="3"/>
      <dgm:spPr/>
      <dgm:t>
        <a:bodyPr/>
        <a:lstStyle/>
        <a:p>
          <a:endParaRPr lang="en-US"/>
        </a:p>
      </dgm:t>
    </dgm:pt>
    <dgm:pt modelId="{1EC82C82-71DD-4EA5-9793-792D6350BC6A}" type="pres">
      <dgm:prSet presAssocID="{96571502-5350-42F9-AD35-9A36D13E4F53}" presName="root2" presStyleCnt="0"/>
      <dgm:spPr/>
    </dgm:pt>
    <dgm:pt modelId="{8BCA7A07-0B63-44D1-A51F-56576AB43E88}" type="pres">
      <dgm:prSet presAssocID="{96571502-5350-42F9-AD35-9A36D13E4F53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5C6C0F-13D0-40A9-8103-6857DA70206F}" type="pres">
      <dgm:prSet presAssocID="{96571502-5350-42F9-AD35-9A36D13E4F53}" presName="level3hierChild" presStyleCnt="0"/>
      <dgm:spPr/>
    </dgm:pt>
    <dgm:pt modelId="{7BC4726D-37D9-4E7E-BA12-9A89E416507E}" type="pres">
      <dgm:prSet presAssocID="{6005D04F-CE1F-48AD-9D8B-FD845D1979F2}" presName="conn2-1" presStyleLbl="parChTrans1D4" presStyleIdx="0" presStyleCnt="1"/>
      <dgm:spPr/>
      <dgm:t>
        <a:bodyPr/>
        <a:lstStyle/>
        <a:p>
          <a:endParaRPr lang="en-US"/>
        </a:p>
      </dgm:t>
    </dgm:pt>
    <dgm:pt modelId="{37E57C8B-3B7B-4307-BCA3-A77B9EC3F348}" type="pres">
      <dgm:prSet presAssocID="{6005D04F-CE1F-48AD-9D8B-FD845D1979F2}" presName="connTx" presStyleLbl="parChTrans1D4" presStyleIdx="0" presStyleCnt="1"/>
      <dgm:spPr/>
      <dgm:t>
        <a:bodyPr/>
        <a:lstStyle/>
        <a:p>
          <a:endParaRPr lang="en-US"/>
        </a:p>
      </dgm:t>
    </dgm:pt>
    <dgm:pt modelId="{A7D5C922-6DAA-4009-890F-5C49B42DCADD}" type="pres">
      <dgm:prSet presAssocID="{96D0F2AF-F450-449B-A25C-D3B31FC0900B}" presName="root2" presStyleCnt="0"/>
      <dgm:spPr/>
    </dgm:pt>
    <dgm:pt modelId="{D3291347-4105-435E-B902-FB4BDC108D43}" type="pres">
      <dgm:prSet presAssocID="{96D0F2AF-F450-449B-A25C-D3B31FC0900B}" presName="LevelTwoTextNode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58C3A-AAFF-4214-A2AC-B097DF8CF936}" type="pres">
      <dgm:prSet presAssocID="{96D0F2AF-F450-449B-A25C-D3B31FC0900B}" presName="level3hierChild" presStyleCnt="0"/>
      <dgm:spPr/>
    </dgm:pt>
    <dgm:pt modelId="{B97DEA6C-CB87-4BDB-8BD9-45A01B6E0E2C}" type="pres">
      <dgm:prSet presAssocID="{BD94F886-0095-4A99-AFFD-F19D51DD202D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4B76A6B1-7ACB-4FDD-8CAD-77EB5C8A73C3}" type="pres">
      <dgm:prSet presAssocID="{BD94F886-0095-4A99-AFFD-F19D51DD202D}" presName="connTx" presStyleLbl="parChTrans1D3" presStyleIdx="2" presStyleCnt="3"/>
      <dgm:spPr/>
      <dgm:t>
        <a:bodyPr/>
        <a:lstStyle/>
        <a:p>
          <a:endParaRPr lang="en-US"/>
        </a:p>
      </dgm:t>
    </dgm:pt>
    <dgm:pt modelId="{19D7AA63-D42C-439D-B439-F1C120DD5B07}" type="pres">
      <dgm:prSet presAssocID="{8C3B8ABE-4D24-46E7-A807-6A9A729C219F}" presName="root2" presStyleCnt="0"/>
      <dgm:spPr/>
    </dgm:pt>
    <dgm:pt modelId="{D66A2283-6421-40DF-BE70-30FAC0DA67C9}" type="pres">
      <dgm:prSet presAssocID="{8C3B8ABE-4D24-46E7-A807-6A9A729C219F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E3B0DA-DE49-4525-9F26-6C0BAD601564}" type="pres">
      <dgm:prSet presAssocID="{8C3B8ABE-4D24-46E7-A807-6A9A729C219F}" presName="level3hierChild" presStyleCnt="0"/>
      <dgm:spPr/>
    </dgm:pt>
  </dgm:ptLst>
  <dgm:cxnLst>
    <dgm:cxn modelId="{127D8E46-3D61-4E90-861F-EF89BC1F50F1}" type="presOf" srcId="{BD94F886-0095-4A99-AFFD-F19D51DD202D}" destId="{B97DEA6C-CB87-4BDB-8BD9-45A01B6E0E2C}" srcOrd="0" destOrd="0" presId="urn:microsoft.com/office/officeart/2005/8/layout/hierarchy2"/>
    <dgm:cxn modelId="{C0FD8B33-9418-4011-B7A2-5357A63B03D5}" type="presOf" srcId="{F9980566-10AC-4D7F-921D-8B0DB60352F1}" destId="{26B31FE4-1590-4D87-89CC-36CBFF9EBF30}" srcOrd="0" destOrd="0" presId="urn:microsoft.com/office/officeart/2005/8/layout/hierarchy2"/>
    <dgm:cxn modelId="{D272B99F-41CC-46E7-B2D6-1CA77A8C0D8F}" type="presOf" srcId="{3E4AE822-5219-4CD7-87DD-B7F255557F4E}" destId="{1BFFC519-5E04-4819-A329-2D4A6372E186}" srcOrd="0" destOrd="0" presId="urn:microsoft.com/office/officeart/2005/8/layout/hierarchy2"/>
    <dgm:cxn modelId="{EB48AD16-A0C3-452E-8A1C-1009E7A16ECC}" srcId="{54B007EE-5D20-41B0-9311-FF5BF14F46EB}" destId="{96571502-5350-42F9-AD35-9A36D13E4F53}" srcOrd="1" destOrd="0" parTransId="{F9980566-10AC-4D7F-921D-8B0DB60352F1}" sibTransId="{84856926-4450-4183-B037-D403DFE22DAF}"/>
    <dgm:cxn modelId="{061F844A-4089-4548-9081-C94793F90AED}" type="presOf" srcId="{54B007EE-5D20-41B0-9311-FF5BF14F46EB}" destId="{21843D49-DF14-41BB-AC29-B38CADB8476A}" srcOrd="0" destOrd="0" presId="urn:microsoft.com/office/officeart/2005/8/layout/hierarchy2"/>
    <dgm:cxn modelId="{C7EB450F-C1E8-4AB0-B227-B930775B34CA}" type="presOf" srcId="{6005D04F-CE1F-48AD-9D8B-FD845D1979F2}" destId="{7BC4726D-37D9-4E7E-BA12-9A89E416507E}" srcOrd="0" destOrd="0" presId="urn:microsoft.com/office/officeart/2005/8/layout/hierarchy2"/>
    <dgm:cxn modelId="{7F2F6319-FD09-43A2-89F1-F3EEE7495943}" type="presOf" srcId="{BD94F886-0095-4A99-AFFD-F19D51DD202D}" destId="{4B76A6B1-7ACB-4FDD-8CAD-77EB5C8A73C3}" srcOrd="1" destOrd="0" presId="urn:microsoft.com/office/officeart/2005/8/layout/hierarchy2"/>
    <dgm:cxn modelId="{B85B146C-4F55-4E6E-9920-DF4F651AA760}" type="presOf" srcId="{F9980566-10AC-4D7F-921D-8B0DB60352F1}" destId="{559195DA-66B4-4486-A12C-70D8C43E060C}" srcOrd="1" destOrd="0" presId="urn:microsoft.com/office/officeart/2005/8/layout/hierarchy2"/>
    <dgm:cxn modelId="{C8E43164-93E6-4DD3-A2A9-7022BAD7F2AF}" type="presOf" srcId="{486A5D2F-BB1E-459C-AC20-3205ECEF6C90}" destId="{07FE321C-D7F3-4F3F-B11B-F92BBBCC3C97}" srcOrd="0" destOrd="0" presId="urn:microsoft.com/office/officeart/2005/8/layout/hierarchy2"/>
    <dgm:cxn modelId="{10D74967-5B2E-44EB-AA39-602A6532D046}" srcId="{3E4AE822-5219-4CD7-87DD-B7F255557F4E}" destId="{54B007EE-5D20-41B0-9311-FF5BF14F46EB}" srcOrd="0" destOrd="0" parTransId="{4554065A-4776-4CEF-B716-CB21FF8A6830}" sibTransId="{3A926DFB-A580-474E-BFA5-08745892AAE0}"/>
    <dgm:cxn modelId="{800FDCDC-944D-4FAB-8DC0-3EA9AD13A839}" type="presOf" srcId="{8C3B8ABE-4D24-46E7-A807-6A9A729C219F}" destId="{D66A2283-6421-40DF-BE70-30FAC0DA67C9}" srcOrd="0" destOrd="0" presId="urn:microsoft.com/office/officeart/2005/8/layout/hierarchy2"/>
    <dgm:cxn modelId="{6CD75364-14D3-4C71-A7FD-3E850E93DE27}" type="presOf" srcId="{4554065A-4776-4CEF-B716-CB21FF8A6830}" destId="{D1E016B8-506F-4ABD-A12E-2CA246029D76}" srcOrd="1" destOrd="0" presId="urn:microsoft.com/office/officeart/2005/8/layout/hierarchy2"/>
    <dgm:cxn modelId="{2100EF00-2CF5-429B-936B-AA6B7CF7D038}" type="presOf" srcId="{4554065A-4776-4CEF-B716-CB21FF8A6830}" destId="{4FB12D6F-A186-46BF-B985-BC561C0B4765}" srcOrd="0" destOrd="0" presId="urn:microsoft.com/office/officeart/2005/8/layout/hierarchy2"/>
    <dgm:cxn modelId="{94616203-C6DB-4CE9-8736-08477970002F}" srcId="{96571502-5350-42F9-AD35-9A36D13E4F53}" destId="{96D0F2AF-F450-449B-A25C-D3B31FC0900B}" srcOrd="0" destOrd="0" parTransId="{6005D04F-CE1F-48AD-9D8B-FD845D1979F2}" sibTransId="{1FD47191-CA91-4732-ACEA-4A2686364755}"/>
    <dgm:cxn modelId="{6652B79F-E872-4FDA-8002-6D86208562E5}" srcId="{486A5D2F-BB1E-459C-AC20-3205ECEF6C90}" destId="{3E4AE822-5219-4CD7-87DD-B7F255557F4E}" srcOrd="0" destOrd="0" parTransId="{96059E9F-FCAC-43B7-B625-B3E56EFFED03}" sibTransId="{0AB9B6DD-C432-44E2-9599-30BCC25663A2}"/>
    <dgm:cxn modelId="{27A6E0AC-0882-4597-9C6C-5E75D5E49049}" srcId="{54B007EE-5D20-41B0-9311-FF5BF14F46EB}" destId="{8C3B8ABE-4D24-46E7-A807-6A9A729C219F}" srcOrd="2" destOrd="0" parTransId="{BD94F886-0095-4A99-AFFD-F19D51DD202D}" sibTransId="{3DA7C54B-26E5-4A7A-8F59-237D8F480F56}"/>
    <dgm:cxn modelId="{828C2157-BD2E-42DE-8CF0-948833679419}" type="presOf" srcId="{96571502-5350-42F9-AD35-9A36D13E4F53}" destId="{8BCA7A07-0B63-44D1-A51F-56576AB43E88}" srcOrd="0" destOrd="0" presId="urn:microsoft.com/office/officeart/2005/8/layout/hierarchy2"/>
    <dgm:cxn modelId="{4A92547B-573B-4626-BA23-6FFFE9BB3BAA}" srcId="{54B007EE-5D20-41B0-9311-FF5BF14F46EB}" destId="{1817BF79-4B79-49D8-85C5-B30D9196196B}" srcOrd="0" destOrd="0" parTransId="{C184DCB8-8FD9-48FB-B52B-4BA84652210A}" sibTransId="{6B3964A4-E209-48F1-9974-D45040163E61}"/>
    <dgm:cxn modelId="{0F118D94-7055-465E-8B2F-0E179FE7012E}" type="presOf" srcId="{C184DCB8-8FD9-48FB-B52B-4BA84652210A}" destId="{2DA5D7EC-6CCF-4C2A-A735-F73DC2D5CADE}" srcOrd="0" destOrd="0" presId="urn:microsoft.com/office/officeart/2005/8/layout/hierarchy2"/>
    <dgm:cxn modelId="{802F54CB-428C-49AC-A83A-C92C0312038B}" type="presOf" srcId="{1817BF79-4B79-49D8-85C5-B30D9196196B}" destId="{460F3137-4267-46EA-B99D-439B566CB4A1}" srcOrd="0" destOrd="0" presId="urn:microsoft.com/office/officeart/2005/8/layout/hierarchy2"/>
    <dgm:cxn modelId="{E0FC04A5-1D3E-47BE-A838-572D29BE5E02}" type="presOf" srcId="{6005D04F-CE1F-48AD-9D8B-FD845D1979F2}" destId="{37E57C8B-3B7B-4307-BCA3-A77B9EC3F348}" srcOrd="1" destOrd="0" presId="urn:microsoft.com/office/officeart/2005/8/layout/hierarchy2"/>
    <dgm:cxn modelId="{696F5369-6DEF-4BD4-BF2C-9242C80DEC5B}" type="presOf" srcId="{C184DCB8-8FD9-48FB-B52B-4BA84652210A}" destId="{56141545-11D3-4BA8-AC2F-713D4629F4A3}" srcOrd="1" destOrd="0" presId="urn:microsoft.com/office/officeart/2005/8/layout/hierarchy2"/>
    <dgm:cxn modelId="{6BCABFE3-1D5B-418F-BE76-FDAF14308167}" type="presOf" srcId="{96D0F2AF-F450-449B-A25C-D3B31FC0900B}" destId="{D3291347-4105-435E-B902-FB4BDC108D43}" srcOrd="0" destOrd="0" presId="urn:microsoft.com/office/officeart/2005/8/layout/hierarchy2"/>
    <dgm:cxn modelId="{B60F7ACD-B123-4FBC-98CE-D80D042C6818}" type="presParOf" srcId="{07FE321C-D7F3-4F3F-B11B-F92BBBCC3C97}" destId="{4F931A8B-B035-4298-93FC-BEB586115272}" srcOrd="0" destOrd="0" presId="urn:microsoft.com/office/officeart/2005/8/layout/hierarchy2"/>
    <dgm:cxn modelId="{41BF21AF-7E24-4B5B-8DDF-E4037D9337B8}" type="presParOf" srcId="{4F931A8B-B035-4298-93FC-BEB586115272}" destId="{1BFFC519-5E04-4819-A329-2D4A6372E186}" srcOrd="0" destOrd="0" presId="urn:microsoft.com/office/officeart/2005/8/layout/hierarchy2"/>
    <dgm:cxn modelId="{7183FE66-B319-4FCD-8F9F-5C655F56CCCF}" type="presParOf" srcId="{4F931A8B-B035-4298-93FC-BEB586115272}" destId="{7EAF5D99-8D21-4B57-806D-F28AF6CF56A5}" srcOrd="1" destOrd="0" presId="urn:microsoft.com/office/officeart/2005/8/layout/hierarchy2"/>
    <dgm:cxn modelId="{1E4BBE58-8781-4326-BFAC-33301D85FE2B}" type="presParOf" srcId="{7EAF5D99-8D21-4B57-806D-F28AF6CF56A5}" destId="{4FB12D6F-A186-46BF-B985-BC561C0B4765}" srcOrd="0" destOrd="0" presId="urn:microsoft.com/office/officeart/2005/8/layout/hierarchy2"/>
    <dgm:cxn modelId="{8DCA51E6-4BA3-4B9D-8D2A-800F2991F504}" type="presParOf" srcId="{4FB12D6F-A186-46BF-B985-BC561C0B4765}" destId="{D1E016B8-506F-4ABD-A12E-2CA246029D76}" srcOrd="0" destOrd="0" presId="urn:microsoft.com/office/officeart/2005/8/layout/hierarchy2"/>
    <dgm:cxn modelId="{21A1E79B-773E-4FC4-BC56-45D501919C43}" type="presParOf" srcId="{7EAF5D99-8D21-4B57-806D-F28AF6CF56A5}" destId="{025EA16A-96AC-4640-8E9D-2C900576CDC4}" srcOrd="1" destOrd="0" presId="urn:microsoft.com/office/officeart/2005/8/layout/hierarchy2"/>
    <dgm:cxn modelId="{53857617-F193-40EC-B09D-7CC00FCC7020}" type="presParOf" srcId="{025EA16A-96AC-4640-8E9D-2C900576CDC4}" destId="{21843D49-DF14-41BB-AC29-B38CADB8476A}" srcOrd="0" destOrd="0" presId="urn:microsoft.com/office/officeart/2005/8/layout/hierarchy2"/>
    <dgm:cxn modelId="{524C514B-3BF2-47CE-A317-42DCDD436703}" type="presParOf" srcId="{025EA16A-96AC-4640-8E9D-2C900576CDC4}" destId="{28245C54-5BD7-451F-9D6D-87949446CBCC}" srcOrd="1" destOrd="0" presId="urn:microsoft.com/office/officeart/2005/8/layout/hierarchy2"/>
    <dgm:cxn modelId="{F3FE730D-86EE-4A6D-A495-EA99601E2BE1}" type="presParOf" srcId="{28245C54-5BD7-451F-9D6D-87949446CBCC}" destId="{2DA5D7EC-6CCF-4C2A-A735-F73DC2D5CADE}" srcOrd="0" destOrd="0" presId="urn:microsoft.com/office/officeart/2005/8/layout/hierarchy2"/>
    <dgm:cxn modelId="{96474C31-0AF0-4538-84A1-0660965568BF}" type="presParOf" srcId="{2DA5D7EC-6CCF-4C2A-A735-F73DC2D5CADE}" destId="{56141545-11D3-4BA8-AC2F-713D4629F4A3}" srcOrd="0" destOrd="0" presId="urn:microsoft.com/office/officeart/2005/8/layout/hierarchy2"/>
    <dgm:cxn modelId="{7A339CEB-D8F9-4D54-9E62-5ADE194C133E}" type="presParOf" srcId="{28245C54-5BD7-451F-9D6D-87949446CBCC}" destId="{1A40F134-3B1F-4CC0-A612-6F42D8620D9E}" srcOrd="1" destOrd="0" presId="urn:microsoft.com/office/officeart/2005/8/layout/hierarchy2"/>
    <dgm:cxn modelId="{C3470084-7F04-4DA1-B9D9-8058F4007F04}" type="presParOf" srcId="{1A40F134-3B1F-4CC0-A612-6F42D8620D9E}" destId="{460F3137-4267-46EA-B99D-439B566CB4A1}" srcOrd="0" destOrd="0" presId="urn:microsoft.com/office/officeart/2005/8/layout/hierarchy2"/>
    <dgm:cxn modelId="{B6CB3099-BF00-47E8-AD60-DAB9DDF9EEFF}" type="presParOf" srcId="{1A40F134-3B1F-4CC0-A612-6F42D8620D9E}" destId="{5CF76D4D-A74E-4E87-AF13-4D3709ED9D47}" srcOrd="1" destOrd="0" presId="urn:microsoft.com/office/officeart/2005/8/layout/hierarchy2"/>
    <dgm:cxn modelId="{0FA83618-F148-4A2E-8ED2-2F4E7FE0EE79}" type="presParOf" srcId="{28245C54-5BD7-451F-9D6D-87949446CBCC}" destId="{26B31FE4-1590-4D87-89CC-36CBFF9EBF30}" srcOrd="2" destOrd="0" presId="urn:microsoft.com/office/officeart/2005/8/layout/hierarchy2"/>
    <dgm:cxn modelId="{040EFF9E-66D4-4A88-9168-FF06E4104C0A}" type="presParOf" srcId="{26B31FE4-1590-4D87-89CC-36CBFF9EBF30}" destId="{559195DA-66B4-4486-A12C-70D8C43E060C}" srcOrd="0" destOrd="0" presId="urn:microsoft.com/office/officeart/2005/8/layout/hierarchy2"/>
    <dgm:cxn modelId="{F0764A11-0CDE-445F-95F7-56DE487C9810}" type="presParOf" srcId="{28245C54-5BD7-451F-9D6D-87949446CBCC}" destId="{1EC82C82-71DD-4EA5-9793-792D6350BC6A}" srcOrd="3" destOrd="0" presId="urn:microsoft.com/office/officeart/2005/8/layout/hierarchy2"/>
    <dgm:cxn modelId="{196705C5-F520-43E1-B613-6C47FDA6563E}" type="presParOf" srcId="{1EC82C82-71DD-4EA5-9793-792D6350BC6A}" destId="{8BCA7A07-0B63-44D1-A51F-56576AB43E88}" srcOrd="0" destOrd="0" presId="urn:microsoft.com/office/officeart/2005/8/layout/hierarchy2"/>
    <dgm:cxn modelId="{CF72C124-BA30-4E64-9A70-CA86988D7DF2}" type="presParOf" srcId="{1EC82C82-71DD-4EA5-9793-792D6350BC6A}" destId="{E25C6C0F-13D0-40A9-8103-6857DA70206F}" srcOrd="1" destOrd="0" presId="urn:microsoft.com/office/officeart/2005/8/layout/hierarchy2"/>
    <dgm:cxn modelId="{BE94BDBC-94F1-40B0-886B-4BDEA991621F}" type="presParOf" srcId="{E25C6C0F-13D0-40A9-8103-6857DA70206F}" destId="{7BC4726D-37D9-4E7E-BA12-9A89E416507E}" srcOrd="0" destOrd="0" presId="urn:microsoft.com/office/officeart/2005/8/layout/hierarchy2"/>
    <dgm:cxn modelId="{2422AC94-8E3B-416A-A79F-41B335ADD6E1}" type="presParOf" srcId="{7BC4726D-37D9-4E7E-BA12-9A89E416507E}" destId="{37E57C8B-3B7B-4307-BCA3-A77B9EC3F348}" srcOrd="0" destOrd="0" presId="urn:microsoft.com/office/officeart/2005/8/layout/hierarchy2"/>
    <dgm:cxn modelId="{D9AB5850-57E5-4C55-AD27-BC20E605DB45}" type="presParOf" srcId="{E25C6C0F-13D0-40A9-8103-6857DA70206F}" destId="{A7D5C922-6DAA-4009-890F-5C49B42DCADD}" srcOrd="1" destOrd="0" presId="urn:microsoft.com/office/officeart/2005/8/layout/hierarchy2"/>
    <dgm:cxn modelId="{3FD3539B-2E3D-4295-97A3-02DBC584BCF8}" type="presParOf" srcId="{A7D5C922-6DAA-4009-890F-5C49B42DCADD}" destId="{D3291347-4105-435E-B902-FB4BDC108D43}" srcOrd="0" destOrd="0" presId="urn:microsoft.com/office/officeart/2005/8/layout/hierarchy2"/>
    <dgm:cxn modelId="{EC97D9F4-4458-4E0F-B225-FBD80B9DF782}" type="presParOf" srcId="{A7D5C922-6DAA-4009-890F-5C49B42DCADD}" destId="{E9458C3A-AAFF-4214-A2AC-B097DF8CF936}" srcOrd="1" destOrd="0" presId="urn:microsoft.com/office/officeart/2005/8/layout/hierarchy2"/>
    <dgm:cxn modelId="{C7827E96-94D8-47E0-BC96-991B955D1293}" type="presParOf" srcId="{28245C54-5BD7-451F-9D6D-87949446CBCC}" destId="{B97DEA6C-CB87-4BDB-8BD9-45A01B6E0E2C}" srcOrd="4" destOrd="0" presId="urn:microsoft.com/office/officeart/2005/8/layout/hierarchy2"/>
    <dgm:cxn modelId="{100D4F5F-7B36-4C62-AF95-ED1229B22EED}" type="presParOf" srcId="{B97DEA6C-CB87-4BDB-8BD9-45A01B6E0E2C}" destId="{4B76A6B1-7ACB-4FDD-8CAD-77EB5C8A73C3}" srcOrd="0" destOrd="0" presId="urn:microsoft.com/office/officeart/2005/8/layout/hierarchy2"/>
    <dgm:cxn modelId="{65C8D095-7D68-4AB0-B05B-F9F1AE4E90D2}" type="presParOf" srcId="{28245C54-5BD7-451F-9D6D-87949446CBCC}" destId="{19D7AA63-D42C-439D-B439-F1C120DD5B07}" srcOrd="5" destOrd="0" presId="urn:microsoft.com/office/officeart/2005/8/layout/hierarchy2"/>
    <dgm:cxn modelId="{93AC47A9-4B27-4C76-869A-117529BA1F32}" type="presParOf" srcId="{19D7AA63-D42C-439D-B439-F1C120DD5B07}" destId="{D66A2283-6421-40DF-BE70-30FAC0DA67C9}" srcOrd="0" destOrd="0" presId="urn:microsoft.com/office/officeart/2005/8/layout/hierarchy2"/>
    <dgm:cxn modelId="{8B379A56-4398-45B0-86ED-3094AF734D22}" type="presParOf" srcId="{19D7AA63-D42C-439D-B439-F1C120DD5B07}" destId="{39E3B0DA-DE49-4525-9F26-6C0BAD60156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78176-0E74-4E76-99E7-84DBD64D72B8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3C3CEF-89E2-4501-9E5C-34713AE65B0A}">
      <dsp:nvSpPr>
        <dsp:cNvPr id="0" name=""/>
        <dsp:cNvSpPr/>
      </dsp:nvSpPr>
      <dsp:spPr>
        <a:xfrm>
          <a:off x="414" y="1625600"/>
          <a:ext cx="2534696" cy="2167466"/>
        </a:xfrm>
        <a:prstGeom prst="roundRect">
          <a:avLst/>
        </a:prstGeom>
        <a:solidFill>
          <a:srgbClr val="753338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/>
            <a:t>Contact </a:t>
          </a:r>
        </a:p>
      </dsp:txBody>
      <dsp:txXfrm>
        <a:off x="106221" y="1731407"/>
        <a:ext cx="2323082" cy="1955852"/>
      </dsp:txXfrm>
    </dsp:sp>
    <dsp:sp modelId="{4905F375-3532-4BD2-BD2A-7347618ACC95}">
      <dsp:nvSpPr>
        <dsp:cNvPr id="0" name=""/>
        <dsp:cNvSpPr/>
      </dsp:nvSpPr>
      <dsp:spPr>
        <a:xfrm>
          <a:off x="2796651" y="1625600"/>
          <a:ext cx="2534696" cy="2167466"/>
        </a:xfrm>
        <a:prstGeom prst="roundRect">
          <a:avLst/>
        </a:prstGeom>
        <a:solidFill>
          <a:srgbClr val="753338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/>
            <a:t>Process</a:t>
          </a:r>
        </a:p>
      </dsp:txBody>
      <dsp:txXfrm>
        <a:off x="2902458" y="1731407"/>
        <a:ext cx="2323082" cy="1955852"/>
      </dsp:txXfrm>
    </dsp:sp>
    <dsp:sp modelId="{8BB8FC05-53EA-4EB5-AA9D-BD75900DCAC0}">
      <dsp:nvSpPr>
        <dsp:cNvPr id="0" name=""/>
        <dsp:cNvSpPr/>
      </dsp:nvSpPr>
      <dsp:spPr>
        <a:xfrm>
          <a:off x="5592888" y="1625600"/>
          <a:ext cx="2534696" cy="2167466"/>
        </a:xfrm>
        <a:prstGeom prst="roundRect">
          <a:avLst/>
        </a:prstGeom>
        <a:solidFill>
          <a:srgbClr val="753338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/>
            <a:t>Outcome</a:t>
          </a:r>
        </a:p>
      </dsp:txBody>
      <dsp:txXfrm>
        <a:off x="5698695" y="1731407"/>
        <a:ext cx="2323082" cy="1955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78176-0E74-4E76-99E7-84DBD64D72B8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3C3CEF-89E2-4501-9E5C-34713AE65B0A}">
      <dsp:nvSpPr>
        <dsp:cNvPr id="0" name=""/>
        <dsp:cNvSpPr/>
      </dsp:nvSpPr>
      <dsp:spPr>
        <a:xfrm>
          <a:off x="2612" y="1625600"/>
          <a:ext cx="2613797" cy="2167466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/>
            <a:t>Contact </a:t>
          </a:r>
        </a:p>
      </dsp:txBody>
      <dsp:txXfrm>
        <a:off x="108419" y="1731407"/>
        <a:ext cx="2402183" cy="1955852"/>
      </dsp:txXfrm>
    </dsp:sp>
    <dsp:sp modelId="{4905F375-3532-4BD2-BD2A-7347618ACC95}">
      <dsp:nvSpPr>
        <dsp:cNvPr id="0" name=""/>
        <dsp:cNvSpPr/>
      </dsp:nvSpPr>
      <dsp:spPr>
        <a:xfrm>
          <a:off x="2757101" y="1625600"/>
          <a:ext cx="2613797" cy="2167466"/>
        </a:xfrm>
        <a:prstGeom prst="roundRect">
          <a:avLst/>
        </a:prstGeom>
        <a:solidFill>
          <a:srgbClr val="753338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/>
            <a:t>Fairness of Process</a:t>
          </a:r>
        </a:p>
      </dsp:txBody>
      <dsp:txXfrm>
        <a:off x="2862908" y="1731407"/>
        <a:ext cx="2402183" cy="1955852"/>
      </dsp:txXfrm>
    </dsp:sp>
    <dsp:sp modelId="{8BB8FC05-53EA-4EB5-AA9D-BD75900DCAC0}">
      <dsp:nvSpPr>
        <dsp:cNvPr id="0" name=""/>
        <dsp:cNvSpPr/>
      </dsp:nvSpPr>
      <dsp:spPr>
        <a:xfrm>
          <a:off x="5511590" y="1625600"/>
          <a:ext cx="2613797" cy="2167466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/>
            <a:t>Outcome</a:t>
          </a:r>
        </a:p>
      </dsp:txBody>
      <dsp:txXfrm>
        <a:off x="5617397" y="1731407"/>
        <a:ext cx="2402183" cy="19558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924F3-44E9-4285-96ED-D5CD4851F185}">
      <dsp:nvSpPr>
        <dsp:cNvPr id="0" name=""/>
        <dsp:cNvSpPr/>
      </dsp:nvSpPr>
      <dsp:spPr>
        <a:xfrm>
          <a:off x="5615780" y="1973346"/>
          <a:ext cx="4653379" cy="40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902"/>
              </a:lnTo>
              <a:lnTo>
                <a:pt x="4653379" y="201902"/>
              </a:lnTo>
              <a:lnTo>
                <a:pt x="4653379" y="403805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EA4E96-49A3-46F7-B081-55056C44FBBF}">
      <dsp:nvSpPr>
        <dsp:cNvPr id="0" name=""/>
        <dsp:cNvSpPr/>
      </dsp:nvSpPr>
      <dsp:spPr>
        <a:xfrm>
          <a:off x="5615780" y="1973346"/>
          <a:ext cx="2326689" cy="40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902"/>
              </a:lnTo>
              <a:lnTo>
                <a:pt x="2326689" y="201902"/>
              </a:lnTo>
              <a:lnTo>
                <a:pt x="2326689" y="403805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13B21C-8572-421C-9FE8-A4822E389E5C}">
      <dsp:nvSpPr>
        <dsp:cNvPr id="0" name=""/>
        <dsp:cNvSpPr/>
      </dsp:nvSpPr>
      <dsp:spPr>
        <a:xfrm>
          <a:off x="5570060" y="1973346"/>
          <a:ext cx="91440" cy="4038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3805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60D5E-65DC-44D9-AC3C-040F4C14862C}">
      <dsp:nvSpPr>
        <dsp:cNvPr id="0" name=""/>
        <dsp:cNvSpPr/>
      </dsp:nvSpPr>
      <dsp:spPr>
        <a:xfrm>
          <a:off x="3289091" y="1973346"/>
          <a:ext cx="2326689" cy="403805"/>
        </a:xfrm>
        <a:custGeom>
          <a:avLst/>
          <a:gdLst/>
          <a:ahLst/>
          <a:cxnLst/>
          <a:rect l="0" t="0" r="0" b="0"/>
          <a:pathLst>
            <a:path>
              <a:moveTo>
                <a:pt x="2326689" y="0"/>
              </a:moveTo>
              <a:lnTo>
                <a:pt x="2326689" y="201902"/>
              </a:lnTo>
              <a:lnTo>
                <a:pt x="0" y="201902"/>
              </a:lnTo>
              <a:lnTo>
                <a:pt x="0" y="403805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BC40C-D5E8-4BE6-9E58-8BEDB394A862}">
      <dsp:nvSpPr>
        <dsp:cNvPr id="0" name=""/>
        <dsp:cNvSpPr/>
      </dsp:nvSpPr>
      <dsp:spPr>
        <a:xfrm>
          <a:off x="962401" y="1973346"/>
          <a:ext cx="4653379" cy="403805"/>
        </a:xfrm>
        <a:custGeom>
          <a:avLst/>
          <a:gdLst/>
          <a:ahLst/>
          <a:cxnLst/>
          <a:rect l="0" t="0" r="0" b="0"/>
          <a:pathLst>
            <a:path>
              <a:moveTo>
                <a:pt x="4653379" y="0"/>
              </a:moveTo>
              <a:lnTo>
                <a:pt x="4653379" y="201902"/>
              </a:lnTo>
              <a:lnTo>
                <a:pt x="0" y="201902"/>
              </a:lnTo>
              <a:lnTo>
                <a:pt x="0" y="403805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9D3672-88B6-437E-B92E-4504DFCE76E9}">
      <dsp:nvSpPr>
        <dsp:cNvPr id="0" name=""/>
        <dsp:cNvSpPr/>
      </dsp:nvSpPr>
      <dsp:spPr>
        <a:xfrm>
          <a:off x="4654339" y="1011904"/>
          <a:ext cx="1922883" cy="96144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Procedural Justice</a:t>
          </a:r>
        </a:p>
      </dsp:txBody>
      <dsp:txXfrm>
        <a:off x="4654339" y="1011904"/>
        <a:ext cx="1922883" cy="961441"/>
      </dsp:txXfrm>
    </dsp:sp>
    <dsp:sp modelId="{71F90EF4-F339-4B85-8F49-FAAAE0F8B495}">
      <dsp:nvSpPr>
        <dsp:cNvPr id="0" name=""/>
        <dsp:cNvSpPr/>
      </dsp:nvSpPr>
      <dsp:spPr>
        <a:xfrm>
          <a:off x="959" y="2377152"/>
          <a:ext cx="1922883" cy="96144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Voice</a:t>
          </a:r>
        </a:p>
      </dsp:txBody>
      <dsp:txXfrm>
        <a:off x="959" y="2377152"/>
        <a:ext cx="1922883" cy="961441"/>
      </dsp:txXfrm>
    </dsp:sp>
    <dsp:sp modelId="{755DF952-B731-492B-B2C5-F3ABA871427E}">
      <dsp:nvSpPr>
        <dsp:cNvPr id="0" name=""/>
        <dsp:cNvSpPr/>
      </dsp:nvSpPr>
      <dsp:spPr>
        <a:xfrm>
          <a:off x="2327649" y="2377152"/>
          <a:ext cx="1922883" cy="96144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Respect</a:t>
          </a:r>
        </a:p>
      </dsp:txBody>
      <dsp:txXfrm>
        <a:off x="2327649" y="2377152"/>
        <a:ext cx="1922883" cy="961441"/>
      </dsp:txXfrm>
    </dsp:sp>
    <dsp:sp modelId="{DF4FFAE4-6018-46CE-A502-D9E514324DCF}">
      <dsp:nvSpPr>
        <dsp:cNvPr id="0" name=""/>
        <dsp:cNvSpPr/>
      </dsp:nvSpPr>
      <dsp:spPr>
        <a:xfrm>
          <a:off x="4654339" y="2377152"/>
          <a:ext cx="1922883" cy="96144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Neutrality</a:t>
          </a:r>
        </a:p>
      </dsp:txBody>
      <dsp:txXfrm>
        <a:off x="4654339" y="2377152"/>
        <a:ext cx="1922883" cy="961441"/>
      </dsp:txXfrm>
    </dsp:sp>
    <dsp:sp modelId="{2124BDE0-2D79-46BA-B237-6A474BE92B70}">
      <dsp:nvSpPr>
        <dsp:cNvPr id="0" name=""/>
        <dsp:cNvSpPr/>
      </dsp:nvSpPr>
      <dsp:spPr>
        <a:xfrm>
          <a:off x="6981028" y="2377152"/>
          <a:ext cx="1922883" cy="96144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Understanding</a:t>
          </a:r>
        </a:p>
      </dsp:txBody>
      <dsp:txXfrm>
        <a:off x="6981028" y="2377152"/>
        <a:ext cx="1922883" cy="961441"/>
      </dsp:txXfrm>
    </dsp:sp>
    <dsp:sp modelId="{A6CB97FF-515D-4A18-A813-97B4B5687A30}">
      <dsp:nvSpPr>
        <dsp:cNvPr id="0" name=""/>
        <dsp:cNvSpPr/>
      </dsp:nvSpPr>
      <dsp:spPr>
        <a:xfrm>
          <a:off x="9307718" y="2377152"/>
          <a:ext cx="1922883" cy="96144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Helpfulness</a:t>
          </a:r>
        </a:p>
      </dsp:txBody>
      <dsp:txXfrm>
        <a:off x="9307718" y="2377152"/>
        <a:ext cx="1922883" cy="9614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06A82-3F08-4C46-BBCD-5D372E575BDC}">
      <dsp:nvSpPr>
        <dsp:cNvPr id="0" name=""/>
        <dsp:cNvSpPr/>
      </dsp:nvSpPr>
      <dsp:spPr>
        <a:xfrm>
          <a:off x="336266" y="3083188"/>
          <a:ext cx="2679766" cy="13398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Procedurally just treatment</a:t>
          </a:r>
        </a:p>
      </dsp:txBody>
      <dsp:txXfrm>
        <a:off x="375510" y="3122432"/>
        <a:ext cx="2601278" cy="1261395"/>
      </dsp:txXfrm>
    </dsp:sp>
    <dsp:sp modelId="{F7DD000F-4909-4F4F-8C39-C52F35379BD1}">
      <dsp:nvSpPr>
        <dsp:cNvPr id="0" name=""/>
        <dsp:cNvSpPr/>
      </dsp:nvSpPr>
      <dsp:spPr>
        <a:xfrm rot="18289469">
          <a:off x="2613469" y="2962482"/>
          <a:ext cx="187703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877032" y="20214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505060" y="2935771"/>
        <a:ext cx="93851" cy="93851"/>
      </dsp:txXfrm>
    </dsp:sp>
    <dsp:sp modelId="{5F0FBE10-3398-42A0-A64F-89FA3349676B}">
      <dsp:nvSpPr>
        <dsp:cNvPr id="0" name=""/>
        <dsp:cNvSpPr/>
      </dsp:nvSpPr>
      <dsp:spPr>
        <a:xfrm>
          <a:off x="4087939" y="1542322"/>
          <a:ext cx="2679766" cy="13398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Increased legitimacy</a:t>
          </a:r>
        </a:p>
      </dsp:txBody>
      <dsp:txXfrm>
        <a:off x="4127183" y="1581566"/>
        <a:ext cx="2601278" cy="1261395"/>
      </dsp:txXfrm>
    </dsp:sp>
    <dsp:sp modelId="{D455E4C8-FC22-499D-B032-5FB1D3FF6F7F}">
      <dsp:nvSpPr>
        <dsp:cNvPr id="0" name=""/>
        <dsp:cNvSpPr/>
      </dsp:nvSpPr>
      <dsp:spPr>
        <a:xfrm rot="21554003">
          <a:off x="6767660" y="2185115"/>
          <a:ext cx="103649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36492" y="20214"/>
              </a:lnTo>
            </a:path>
          </a:pathLst>
        </a:custGeom>
        <a:noFill/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259994" y="2179417"/>
        <a:ext cx="51824" cy="51824"/>
      </dsp:txXfrm>
    </dsp:sp>
    <dsp:sp modelId="{CE7F7811-E6F8-40E7-B1F6-E1821776C281}">
      <dsp:nvSpPr>
        <dsp:cNvPr id="0" name=""/>
        <dsp:cNvSpPr/>
      </dsp:nvSpPr>
      <dsp:spPr>
        <a:xfrm>
          <a:off x="7804106" y="1528454"/>
          <a:ext cx="2679766" cy="13398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Cooperation with legal authorities</a:t>
          </a:r>
        </a:p>
      </dsp:txBody>
      <dsp:txXfrm>
        <a:off x="7843350" y="1567698"/>
        <a:ext cx="2601278" cy="1261395"/>
      </dsp:txXfrm>
    </dsp:sp>
    <dsp:sp modelId="{6175C921-5192-466D-A866-40BF38EE9138}">
      <dsp:nvSpPr>
        <dsp:cNvPr id="0" name=""/>
        <dsp:cNvSpPr/>
      </dsp:nvSpPr>
      <dsp:spPr>
        <a:xfrm rot="3350075">
          <a:off x="6363159" y="2955548"/>
          <a:ext cx="184549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845493" y="20214"/>
              </a:lnTo>
            </a:path>
          </a:pathLst>
        </a:custGeom>
        <a:noFill/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7239768" y="2929625"/>
        <a:ext cx="92274" cy="92274"/>
      </dsp:txXfrm>
    </dsp:sp>
    <dsp:sp modelId="{ADD6E226-A4FA-47A7-9F7C-B4A3ED084277}">
      <dsp:nvSpPr>
        <dsp:cNvPr id="0" name=""/>
        <dsp:cNvSpPr/>
      </dsp:nvSpPr>
      <dsp:spPr>
        <a:xfrm>
          <a:off x="7804106" y="3069320"/>
          <a:ext cx="2679766" cy="13398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Compliance with directives</a:t>
          </a:r>
        </a:p>
      </dsp:txBody>
      <dsp:txXfrm>
        <a:off x="7843350" y="3108564"/>
        <a:ext cx="2601278" cy="1261395"/>
      </dsp:txXfrm>
    </dsp:sp>
    <dsp:sp modelId="{EC5FA691-339C-46B2-ADED-070A8FE0762F}">
      <dsp:nvSpPr>
        <dsp:cNvPr id="0" name=""/>
        <dsp:cNvSpPr/>
      </dsp:nvSpPr>
      <dsp:spPr>
        <a:xfrm rot="4280026">
          <a:off x="5666808" y="3725981"/>
          <a:ext cx="323819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3238196" y="20214"/>
              </a:lnTo>
            </a:path>
          </a:pathLst>
        </a:custGeom>
        <a:noFill/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7204951" y="3665241"/>
        <a:ext cx="161909" cy="161909"/>
      </dsp:txXfrm>
    </dsp:sp>
    <dsp:sp modelId="{45EED951-FEB3-405B-8733-3C82B9747133}">
      <dsp:nvSpPr>
        <dsp:cNvPr id="0" name=""/>
        <dsp:cNvSpPr/>
      </dsp:nvSpPr>
      <dsp:spPr>
        <a:xfrm>
          <a:off x="7804106" y="4610186"/>
          <a:ext cx="2679766" cy="13398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Compliance with the law</a:t>
          </a:r>
        </a:p>
      </dsp:txBody>
      <dsp:txXfrm>
        <a:off x="7843350" y="4649430"/>
        <a:ext cx="2601278" cy="1261395"/>
      </dsp:txXfrm>
    </dsp:sp>
    <dsp:sp modelId="{3C286261-BC30-4E4D-B6D1-3624B7000732}">
      <dsp:nvSpPr>
        <dsp:cNvPr id="0" name=""/>
        <dsp:cNvSpPr/>
      </dsp:nvSpPr>
      <dsp:spPr>
        <a:xfrm>
          <a:off x="3016032" y="3732915"/>
          <a:ext cx="107190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71906" y="20214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25188" y="3726332"/>
        <a:ext cx="53595" cy="53595"/>
      </dsp:txXfrm>
    </dsp:sp>
    <dsp:sp modelId="{9BA3CF1C-BC5E-4F85-9CDA-12545792AE86}">
      <dsp:nvSpPr>
        <dsp:cNvPr id="0" name=""/>
        <dsp:cNvSpPr/>
      </dsp:nvSpPr>
      <dsp:spPr>
        <a:xfrm>
          <a:off x="4087939" y="3083188"/>
          <a:ext cx="2679766" cy="13398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Increased satisfaction with CJ authorities</a:t>
          </a:r>
        </a:p>
      </dsp:txBody>
      <dsp:txXfrm>
        <a:off x="4127183" y="3122432"/>
        <a:ext cx="2601278" cy="1261395"/>
      </dsp:txXfrm>
    </dsp:sp>
    <dsp:sp modelId="{7491E874-A4AA-4F24-B56B-29F2D45C22C4}">
      <dsp:nvSpPr>
        <dsp:cNvPr id="0" name=""/>
        <dsp:cNvSpPr/>
      </dsp:nvSpPr>
      <dsp:spPr>
        <a:xfrm rot="3310531">
          <a:off x="2613469" y="4503348"/>
          <a:ext cx="187703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877032" y="20214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505060" y="4476637"/>
        <a:ext cx="93851" cy="93851"/>
      </dsp:txXfrm>
    </dsp:sp>
    <dsp:sp modelId="{6B18D749-59F7-44B1-BBB0-23E289B65B3E}">
      <dsp:nvSpPr>
        <dsp:cNvPr id="0" name=""/>
        <dsp:cNvSpPr/>
      </dsp:nvSpPr>
      <dsp:spPr>
        <a:xfrm>
          <a:off x="4087939" y="4624054"/>
          <a:ext cx="2679766" cy="13398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Increased trust and confidence in system</a:t>
          </a:r>
        </a:p>
      </dsp:txBody>
      <dsp:txXfrm>
        <a:off x="4127183" y="4663298"/>
        <a:ext cx="2601278" cy="12613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FC519-5E04-4819-A329-2D4A6372E186}">
      <dsp:nvSpPr>
        <dsp:cNvPr id="0" name=""/>
        <dsp:cNvSpPr/>
      </dsp:nvSpPr>
      <dsp:spPr>
        <a:xfrm>
          <a:off x="563" y="2037174"/>
          <a:ext cx="2175170" cy="108758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Supervisors</a:t>
          </a:r>
        </a:p>
      </dsp:txBody>
      <dsp:txXfrm>
        <a:off x="32417" y="2069028"/>
        <a:ext cx="2111462" cy="1023877"/>
      </dsp:txXfrm>
    </dsp:sp>
    <dsp:sp modelId="{4FB12D6F-A186-46BF-B985-BC561C0B4765}">
      <dsp:nvSpPr>
        <dsp:cNvPr id="0" name=""/>
        <dsp:cNvSpPr/>
      </dsp:nvSpPr>
      <dsp:spPr>
        <a:xfrm>
          <a:off x="2175733" y="2562004"/>
          <a:ext cx="870068" cy="37924"/>
        </a:xfrm>
        <a:custGeom>
          <a:avLst/>
          <a:gdLst/>
          <a:ahLst/>
          <a:cxnLst/>
          <a:rect l="0" t="0" r="0" b="0"/>
          <a:pathLst>
            <a:path>
              <a:moveTo>
                <a:pt x="0" y="18962"/>
              </a:moveTo>
              <a:lnTo>
                <a:pt x="870068" y="18962"/>
              </a:lnTo>
            </a:path>
          </a:pathLst>
        </a:cu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89016" y="2559215"/>
        <a:ext cx="43503" cy="43503"/>
      </dsp:txXfrm>
    </dsp:sp>
    <dsp:sp modelId="{21843D49-DF14-41BB-AC29-B38CADB8476A}">
      <dsp:nvSpPr>
        <dsp:cNvPr id="0" name=""/>
        <dsp:cNvSpPr/>
      </dsp:nvSpPr>
      <dsp:spPr>
        <a:xfrm>
          <a:off x="3045801" y="2037174"/>
          <a:ext cx="2175170" cy="108758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Line Level Staff</a:t>
          </a:r>
        </a:p>
      </dsp:txBody>
      <dsp:txXfrm>
        <a:off x="3077655" y="2069028"/>
        <a:ext cx="2111462" cy="1023877"/>
      </dsp:txXfrm>
    </dsp:sp>
    <dsp:sp modelId="{2DA5D7EC-6CCF-4C2A-A735-F73DC2D5CADE}">
      <dsp:nvSpPr>
        <dsp:cNvPr id="0" name=""/>
        <dsp:cNvSpPr/>
      </dsp:nvSpPr>
      <dsp:spPr>
        <a:xfrm rot="18289469">
          <a:off x="4894211" y="1936643"/>
          <a:ext cx="1523590" cy="37924"/>
        </a:xfrm>
        <a:custGeom>
          <a:avLst/>
          <a:gdLst/>
          <a:ahLst/>
          <a:cxnLst/>
          <a:rect l="0" t="0" r="0" b="0"/>
          <a:pathLst>
            <a:path>
              <a:moveTo>
                <a:pt x="0" y="18962"/>
              </a:moveTo>
              <a:lnTo>
                <a:pt x="1523590" y="18962"/>
              </a:lnTo>
            </a:path>
          </a:pathLst>
        </a:custGeom>
        <a:noFill/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17916" y="1917515"/>
        <a:ext cx="76179" cy="76179"/>
      </dsp:txXfrm>
    </dsp:sp>
    <dsp:sp modelId="{460F3137-4267-46EA-B99D-439B566CB4A1}">
      <dsp:nvSpPr>
        <dsp:cNvPr id="0" name=""/>
        <dsp:cNvSpPr/>
      </dsp:nvSpPr>
      <dsp:spPr>
        <a:xfrm>
          <a:off x="6091040" y="786451"/>
          <a:ext cx="2175170" cy="108758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Organizational Commitment</a:t>
          </a:r>
        </a:p>
      </dsp:txBody>
      <dsp:txXfrm>
        <a:off x="6122894" y="818305"/>
        <a:ext cx="2111462" cy="1023877"/>
      </dsp:txXfrm>
    </dsp:sp>
    <dsp:sp modelId="{26B31FE4-1590-4D87-89CC-36CBFF9EBF30}">
      <dsp:nvSpPr>
        <dsp:cNvPr id="0" name=""/>
        <dsp:cNvSpPr/>
      </dsp:nvSpPr>
      <dsp:spPr>
        <a:xfrm>
          <a:off x="5220972" y="2562004"/>
          <a:ext cx="870068" cy="37924"/>
        </a:xfrm>
        <a:custGeom>
          <a:avLst/>
          <a:gdLst/>
          <a:ahLst/>
          <a:cxnLst/>
          <a:rect l="0" t="0" r="0" b="0"/>
          <a:pathLst>
            <a:path>
              <a:moveTo>
                <a:pt x="0" y="18962"/>
              </a:moveTo>
              <a:lnTo>
                <a:pt x="870068" y="18962"/>
              </a:lnTo>
            </a:path>
          </a:pathLst>
        </a:custGeom>
        <a:noFill/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34254" y="2559215"/>
        <a:ext cx="43503" cy="43503"/>
      </dsp:txXfrm>
    </dsp:sp>
    <dsp:sp modelId="{8BCA7A07-0B63-44D1-A51F-56576AB43E88}">
      <dsp:nvSpPr>
        <dsp:cNvPr id="0" name=""/>
        <dsp:cNvSpPr/>
      </dsp:nvSpPr>
      <dsp:spPr>
        <a:xfrm>
          <a:off x="6091040" y="2037174"/>
          <a:ext cx="2175170" cy="108758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Job Stress/ Satisfaction</a:t>
          </a:r>
        </a:p>
      </dsp:txBody>
      <dsp:txXfrm>
        <a:off x="6122894" y="2069028"/>
        <a:ext cx="2111462" cy="1023877"/>
      </dsp:txXfrm>
    </dsp:sp>
    <dsp:sp modelId="{7BC4726D-37D9-4E7E-BA12-9A89E416507E}">
      <dsp:nvSpPr>
        <dsp:cNvPr id="0" name=""/>
        <dsp:cNvSpPr/>
      </dsp:nvSpPr>
      <dsp:spPr>
        <a:xfrm>
          <a:off x="8266211" y="2562004"/>
          <a:ext cx="870068" cy="37924"/>
        </a:xfrm>
        <a:custGeom>
          <a:avLst/>
          <a:gdLst/>
          <a:ahLst/>
          <a:cxnLst/>
          <a:rect l="0" t="0" r="0" b="0"/>
          <a:pathLst>
            <a:path>
              <a:moveTo>
                <a:pt x="0" y="18962"/>
              </a:moveTo>
              <a:lnTo>
                <a:pt x="870068" y="18962"/>
              </a:lnTo>
            </a:path>
          </a:pathLst>
        </a:custGeom>
        <a:noFill/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679493" y="2559215"/>
        <a:ext cx="43503" cy="43503"/>
      </dsp:txXfrm>
    </dsp:sp>
    <dsp:sp modelId="{D3291347-4105-435E-B902-FB4BDC108D43}">
      <dsp:nvSpPr>
        <dsp:cNvPr id="0" name=""/>
        <dsp:cNvSpPr/>
      </dsp:nvSpPr>
      <dsp:spPr>
        <a:xfrm>
          <a:off x="9136279" y="2037174"/>
          <a:ext cx="2175170" cy="108758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Staff Well-Being</a:t>
          </a:r>
        </a:p>
      </dsp:txBody>
      <dsp:txXfrm>
        <a:off x="9168133" y="2069028"/>
        <a:ext cx="2111462" cy="1023877"/>
      </dsp:txXfrm>
    </dsp:sp>
    <dsp:sp modelId="{B97DEA6C-CB87-4BDB-8BD9-45A01B6E0E2C}">
      <dsp:nvSpPr>
        <dsp:cNvPr id="0" name=""/>
        <dsp:cNvSpPr/>
      </dsp:nvSpPr>
      <dsp:spPr>
        <a:xfrm rot="3310531">
          <a:off x="4894211" y="3187366"/>
          <a:ext cx="1523590" cy="37924"/>
        </a:xfrm>
        <a:custGeom>
          <a:avLst/>
          <a:gdLst/>
          <a:ahLst/>
          <a:cxnLst/>
          <a:rect l="0" t="0" r="0" b="0"/>
          <a:pathLst>
            <a:path>
              <a:moveTo>
                <a:pt x="0" y="18962"/>
              </a:moveTo>
              <a:lnTo>
                <a:pt x="1523590" y="18962"/>
              </a:lnTo>
            </a:path>
          </a:pathLst>
        </a:custGeom>
        <a:noFill/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17916" y="3168238"/>
        <a:ext cx="76179" cy="76179"/>
      </dsp:txXfrm>
    </dsp:sp>
    <dsp:sp modelId="{D66A2283-6421-40DF-BE70-30FAC0DA67C9}">
      <dsp:nvSpPr>
        <dsp:cNvPr id="0" name=""/>
        <dsp:cNvSpPr/>
      </dsp:nvSpPr>
      <dsp:spPr>
        <a:xfrm>
          <a:off x="6091040" y="3287897"/>
          <a:ext cx="2175170" cy="108758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Citizens</a:t>
          </a:r>
        </a:p>
      </dsp:txBody>
      <dsp:txXfrm>
        <a:off x="6122894" y="3319751"/>
        <a:ext cx="2111462" cy="1023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62F49-9CE7-4C6D-A591-EA0233218A6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62960-B57C-4ACA-A009-9FD4222A7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72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62960-B57C-4ACA-A009-9FD4222A7E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26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62960-B57C-4ACA-A009-9FD4222A7E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875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62960-B57C-4ACA-A009-9FD4222A7ED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35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62960-B57C-4ACA-A009-9FD4222A7E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290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Implicit bias can be traced to the work of Sigmund Freud</a:t>
            </a:r>
          </a:p>
          <a:p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It was once believed that only bigoted people used stereotypes. However, the study of unconscious bias shows that we all use stereotypes often without knowing it.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62960-B57C-4ACA-A009-9FD4222A7ED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863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Automatic associations are activated involuntarily and reside deep in the subconscious.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Automatic associations also do not necessarily line up with consciously declared beliefs.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Implicit biases should not be confused with conscious biases that people tend to conceal in order to be politically correct, to avoid censure or condemnation.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62960-B57C-4ACA-A009-9FD4222A7ED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23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62960-B57C-4ACA-A009-9FD4222A7ED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19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Miller, L., Toliver, J., &amp; Police Executive Research Forum. (2014). Implementing a body-worn camera program: Recommendations and lessons learned. Washington, DC: Office of Community Oriented Policing Services.</a:t>
            </a:r>
          </a:p>
          <a:p>
            <a:r>
              <a:rPr lang="en-US" dirty="0"/>
              <a:t>Smykla, J. O, Crow, M.</a:t>
            </a:r>
            <a:r>
              <a:rPr lang="en-US" baseline="0" dirty="0"/>
              <a:t> S. </a:t>
            </a:r>
            <a:r>
              <a:rPr lang="en-US" dirty="0"/>
              <a:t>Crichlow, V. J. &amp; Snyder, J. A (2016). Police Body-Worn Cameras: Perceptions of Law Enforcement Leadership. American Journal of Criminal Justice 41(3): 424-443. Online First: December 4, 2015.</a:t>
            </a:r>
          </a:p>
          <a:p>
            <a:r>
              <a:rPr lang="en-US" dirty="0"/>
              <a:t>Crow, M. S., Snyder, J. A., Crichlow, V. J. &amp; Smykla, J .O. Forthcoming. “Community Perceptions of Police Body-Worn Cameras: The Impact of Views on Fairness, Fear, Performance, and Privacy.” Criminal Justice and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62960-B57C-4ACA-A009-9FD4222A7ED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706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Cotter, Heather R. (2017). 5 body-worn camera policy issues you need to address before procurement: From privacy to cybersecurity, law enforcement agencies must have their plans in place. Contemporary Issues in Policing. Retrieved from https://www.policeone.com/police-products/body-cameras/articles/294231006-5-body-worn-camera-policy-issues-you-need-to-address-before-procurement/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62960-B57C-4ACA-A009-9FD4222A7ED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90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Ariel, B., Sutherland, A.,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Henstock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D., Young, J., Drover, P., Sykes, J.,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Megicks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S., &amp; Henderson, R. (2016). Report: Increases in police use of force in the presence of body-worn cameras are driven by officer discretion: A protocol-based subgroup analysis of ten randomized experiments.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Experimental Criminology, 12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453-463.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The findings of this study show evidence of reductions in use-of-force incidents for Rialto Police Department.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62960-B57C-4ACA-A009-9FD4222A7ED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0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62960-B57C-4ACA-A009-9FD4222A7E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60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62960-B57C-4ACA-A009-9FD4222A7E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11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62960-B57C-4ACA-A009-9FD4222A7E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90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62960-B57C-4ACA-A009-9FD4222A7E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55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62960-B57C-4ACA-A009-9FD4222A7E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32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62960-B57C-4ACA-A009-9FD4222A7E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32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62960-B57C-4ACA-A009-9FD4222A7E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09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62960-B57C-4ACA-A009-9FD4222A7E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07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0DB88E2-C95A-4E8A-81BE-E8D65ED45A3F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9E1381F-D360-46F3-B60A-9018D47B483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46647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88E2-C95A-4E8A-81BE-E8D65ED45A3F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381F-D360-46F3-B60A-9018D47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9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88E2-C95A-4E8A-81BE-E8D65ED45A3F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381F-D360-46F3-B60A-9018D47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0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88E2-C95A-4E8A-81BE-E8D65ED45A3F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381F-D360-46F3-B60A-9018D47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7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DB88E2-C95A-4E8A-81BE-E8D65ED45A3F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E1381F-D360-46F3-B60A-9018D47B48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47049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88E2-C95A-4E8A-81BE-E8D65ED45A3F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381F-D360-46F3-B60A-9018D47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8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88E2-C95A-4E8A-81BE-E8D65ED45A3F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381F-D360-46F3-B60A-9018D47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7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88E2-C95A-4E8A-81BE-E8D65ED45A3F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381F-D360-46F3-B60A-9018D47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0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88E2-C95A-4E8A-81BE-E8D65ED45A3F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381F-D360-46F3-B60A-9018D47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0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DB88E2-C95A-4E8A-81BE-E8D65ED45A3F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E1381F-D360-46F3-B60A-9018D47B48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255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DB88E2-C95A-4E8A-81BE-E8D65ED45A3F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E1381F-D360-46F3-B60A-9018D47B48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537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0DB88E2-C95A-4E8A-81BE-E8D65ED45A3F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9E1381F-D360-46F3-B60A-9018D47B48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226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implicit.harvard.edu/implicit/selectatest.html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implicit.harvard.edu/implicit/selectatest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5" y="1442434"/>
            <a:ext cx="8361229" cy="2379852"/>
          </a:xfrm>
        </p:spPr>
        <p:txBody>
          <a:bodyPr/>
          <a:lstStyle/>
          <a:p>
            <a:r>
              <a:rPr lang="en-US" sz="5400" b="1" cap="none" dirty="0"/>
              <a:t>Procedural Justice, </a:t>
            </a:r>
            <a:br>
              <a:rPr lang="en-US" sz="5400" b="1" cap="none" dirty="0"/>
            </a:br>
            <a:r>
              <a:rPr lang="en-US" sz="5400" b="1" cap="none" dirty="0"/>
              <a:t>Implicit Bias, and </a:t>
            </a:r>
            <a:br>
              <a:rPr lang="en-US" sz="5400" b="1" cap="none" dirty="0"/>
            </a:br>
            <a:r>
              <a:rPr lang="en-US" sz="5400" b="1" cap="none" dirty="0"/>
              <a:t>Body Worn Cameras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4" y="3822286"/>
            <a:ext cx="6831673" cy="1259665"/>
          </a:xfrm>
        </p:spPr>
        <p:txBody>
          <a:bodyPr>
            <a:noAutofit/>
          </a:bodyPr>
          <a:lstStyle/>
          <a:p>
            <a:r>
              <a:rPr lang="en-US" sz="2800" b="1" dirty="0"/>
              <a:t>Cassandra A. Atkin-Plunk, PhD</a:t>
            </a:r>
          </a:p>
          <a:p>
            <a:r>
              <a:rPr lang="en-US" sz="2800" b="1" dirty="0"/>
              <a:t>Vaughn J. Crichlow, PhD</a:t>
            </a:r>
          </a:p>
          <a:p>
            <a:r>
              <a:rPr lang="en-US" sz="2800" dirty="0"/>
              <a:t>Florida Atlantic University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45" y="5486823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55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Procedural Justice in Policing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86000"/>
            <a:ext cx="9807677" cy="3581400"/>
          </a:xfrm>
        </p:spPr>
        <p:txBody>
          <a:bodyPr>
            <a:normAutofit/>
          </a:bodyPr>
          <a:lstStyle/>
          <a:p>
            <a:r>
              <a:rPr lang="en-US" sz="4000" dirty="0"/>
              <a:t>Stockton (CA) Police Department</a:t>
            </a:r>
          </a:p>
          <a:p>
            <a:pPr lvl="1"/>
            <a:r>
              <a:rPr lang="en-US" sz="3600" dirty="0"/>
              <a:t>Created comprehensive training tailored specifically for Stockton PD</a:t>
            </a:r>
          </a:p>
          <a:p>
            <a:pPr lvl="1"/>
            <a:r>
              <a:rPr lang="en-US" sz="3600" dirty="0"/>
              <a:t>Adding PJ training to SPD’s Training Academy</a:t>
            </a:r>
          </a:p>
          <a:p>
            <a:pPr lvl="1"/>
            <a:r>
              <a:rPr lang="en-US" sz="3600" dirty="0"/>
              <a:t>Adding tenants of PJ to policies</a:t>
            </a:r>
          </a:p>
          <a:p>
            <a:pPr lvl="1"/>
            <a:endParaRPr lang="en-US" sz="3600" dirty="0"/>
          </a:p>
          <a:p>
            <a:pPr lvl="1"/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9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Procedural Justice in the Courts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Milwaukee (WI) County Criminal Court</a:t>
            </a:r>
          </a:p>
          <a:p>
            <a:pPr lvl="1"/>
            <a:r>
              <a:rPr lang="en-US" sz="3600" dirty="0"/>
              <a:t>Worked to improve oral, written, and nonverbal communication used by judges</a:t>
            </a:r>
          </a:p>
          <a:p>
            <a:pPr lvl="1"/>
            <a:r>
              <a:rPr lang="en-US" sz="3600" dirty="0"/>
              <a:t>Identified concrete steps to implement PJ in the courtroom</a:t>
            </a:r>
          </a:p>
          <a:p>
            <a:pPr lvl="2"/>
            <a:r>
              <a:rPr lang="en-US" sz="3400" dirty="0"/>
              <a:t>Making eye contact, explaining purpose for court appearance, explaining legal terms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18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Procedural Justice in Corrections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Florida Department of Corrections (FDC)</a:t>
            </a:r>
          </a:p>
          <a:p>
            <a:pPr lvl="1"/>
            <a:r>
              <a:rPr lang="en-US" sz="3600" dirty="0"/>
              <a:t>Everglades Reentry Center</a:t>
            </a:r>
          </a:p>
          <a:p>
            <a:pPr lvl="1"/>
            <a:r>
              <a:rPr lang="en-US" sz="3600" dirty="0"/>
              <a:t>Inmates are called “Residents”</a:t>
            </a:r>
          </a:p>
          <a:p>
            <a:pPr lvl="1"/>
            <a:r>
              <a:rPr lang="en-US" sz="3600" dirty="0"/>
              <a:t>All categories of staff are trained in MI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76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Organizational Culture and Procedural Justice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Core principles of PJ should be valued within entire agency</a:t>
            </a:r>
          </a:p>
          <a:p>
            <a:r>
              <a:rPr lang="en-US" sz="3600" dirty="0"/>
              <a:t>Organizational culture matters</a:t>
            </a:r>
          </a:p>
          <a:p>
            <a:r>
              <a:rPr lang="en-US" sz="3600" dirty="0"/>
              <a:t>Does not happen overnight </a:t>
            </a:r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13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Internal Procedural Justice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011551"/>
              </p:ext>
            </p:extLst>
          </p:nvPr>
        </p:nvGraphicFramePr>
        <p:xfrm>
          <a:off x="722671" y="1519085"/>
          <a:ext cx="11312013" cy="5161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809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Implicit bias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9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Origins of Implicit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19489"/>
            <a:ext cx="9709842" cy="4191000"/>
          </a:xfrm>
        </p:spPr>
        <p:txBody>
          <a:bodyPr>
            <a:noAutofit/>
          </a:bodyPr>
          <a:lstStyle/>
          <a:p>
            <a:r>
              <a:rPr lang="en-US" sz="3600" dirty="0"/>
              <a:t>The concept of implicit bias developed in the field of social psychology</a:t>
            </a:r>
          </a:p>
          <a:p>
            <a:r>
              <a:rPr lang="en-US" sz="3600" dirty="0"/>
              <a:t>We all use stereotypes often without knowing it</a:t>
            </a:r>
          </a:p>
          <a:p>
            <a:r>
              <a:rPr lang="en-US" sz="3600" dirty="0"/>
              <a:t>Human behavior can therefore be explained by both conscious and unconscious mental processes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38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84431"/>
            <a:ext cx="9601200" cy="1485900"/>
          </a:xfrm>
        </p:spPr>
        <p:txBody>
          <a:bodyPr/>
          <a:lstStyle/>
          <a:p>
            <a:r>
              <a:rPr lang="en-US" b="1" dirty="0"/>
              <a:t>What is implicit bias?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3060"/>
            <a:ext cx="9601200" cy="4739640"/>
          </a:xfrm>
        </p:spPr>
        <p:txBody>
          <a:bodyPr>
            <a:noAutofit/>
          </a:bodyPr>
          <a:lstStyle/>
          <a:p>
            <a:r>
              <a:rPr lang="en-US" sz="3600" dirty="0"/>
              <a:t>The automatic associations individuals make between groups of people and stereotypes about those groups</a:t>
            </a:r>
          </a:p>
          <a:p>
            <a:r>
              <a:rPr lang="en-US" sz="3600" dirty="0"/>
              <a:t>The associations reside deep in the subconscious</a:t>
            </a:r>
          </a:p>
          <a:p>
            <a:r>
              <a:rPr lang="en-US" sz="3600" dirty="0"/>
              <a:t>Implicit bias should not be confused with conscious biases that people tend to conceal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26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Where does implicit bias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13560"/>
            <a:ext cx="9601200" cy="4053840"/>
          </a:xfrm>
        </p:spPr>
        <p:txBody>
          <a:bodyPr>
            <a:noAutofit/>
          </a:bodyPr>
          <a:lstStyle/>
          <a:p>
            <a:r>
              <a:rPr lang="en-US" sz="3600" dirty="0"/>
              <a:t>From early childhood, through direct and indirect messages about people based on race, ethnicity, age, gender and appearance </a:t>
            </a:r>
          </a:p>
          <a:p>
            <a:r>
              <a:rPr lang="en-US" sz="3600" dirty="0"/>
              <a:t>Biases also develop over one’s lifetime</a:t>
            </a:r>
          </a:p>
          <a:p>
            <a:r>
              <a:rPr lang="en-US" sz="3600" dirty="0"/>
              <a:t>News and entertainment media have a strong influence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6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is it important to recognize implicit biases?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Automatic associations can influence behavior</a:t>
            </a:r>
          </a:p>
          <a:p>
            <a:r>
              <a:rPr lang="en-US" sz="3600" dirty="0"/>
              <a:t>Implicit bias makes people respond in certain ways that could lead to anger and distrust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51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Procedural justice</a:t>
            </a:r>
          </a:p>
          <a:p>
            <a:r>
              <a:rPr lang="en-US" sz="3600" dirty="0"/>
              <a:t>Implicit bias</a:t>
            </a:r>
          </a:p>
          <a:p>
            <a:r>
              <a:rPr lang="en-US" sz="3600" dirty="0"/>
              <a:t>Body worn cameras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5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Implicit Association Tests (IATs)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12619"/>
            <a:ext cx="9601200" cy="3581400"/>
          </a:xfrm>
        </p:spPr>
        <p:txBody>
          <a:bodyPr>
            <a:normAutofit/>
          </a:bodyPr>
          <a:lstStyle/>
          <a:p>
            <a:r>
              <a:rPr lang="en-US" sz="3200" dirty="0"/>
              <a:t>Measures attitudes and beliefs that people may be unwilling or unable to report</a:t>
            </a:r>
          </a:p>
          <a:p>
            <a:r>
              <a:rPr lang="en-US" sz="3200" dirty="0"/>
              <a:t>Tool used to detect strength of associations between concepts (e.g., black people, gay people) and evaluations (e.g., good, bad) or stereotypes (e.g., athletic, clumsy)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16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Weapons Implicit Association Test (IAT)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34" y="1978702"/>
            <a:ext cx="10235659" cy="4017364"/>
          </a:xfrm>
        </p:spPr>
      </p:pic>
    </p:spTree>
    <p:extLst>
      <p:ext uri="{BB962C8B-B14F-4D97-AF65-F5344CB8AC3E}">
        <p14:creationId xmlns:p14="http://schemas.microsoft.com/office/powerpoint/2010/main" val="143229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Sexuality IAT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71700"/>
            <a:ext cx="10466934" cy="322621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69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Gender-Career IAT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81" y="2344993"/>
            <a:ext cx="10529330" cy="2359742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2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9877" y="2245655"/>
            <a:ext cx="8361229" cy="2098226"/>
          </a:xfrm>
        </p:spPr>
        <p:txBody>
          <a:bodyPr/>
          <a:lstStyle/>
          <a:p>
            <a:r>
              <a:rPr lang="en-US" sz="6600" dirty="0">
                <a:hlinkClick r:id="rId2"/>
              </a:rPr>
              <a:t>Implicit Association Test Demonstration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143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en-US" b="1" dirty="0"/>
              <a:t>Benefits of Acknowledging Implicit Biases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IATs effectively predict a range of behaviors</a:t>
            </a:r>
          </a:p>
          <a:p>
            <a:r>
              <a:rPr lang="en-US" sz="3600" dirty="0" smtClean="0"/>
              <a:t>Concern </a:t>
            </a:r>
            <a:r>
              <a:rPr lang="en-US" sz="3600" dirty="0"/>
              <a:t>is that practitioners will act on </a:t>
            </a:r>
            <a:r>
              <a:rPr lang="en-US" sz="3600" dirty="0" smtClean="0"/>
              <a:t>biases</a:t>
            </a:r>
          </a:p>
          <a:p>
            <a:r>
              <a:rPr lang="en-US" sz="3600" dirty="0" smtClean="0"/>
              <a:t>Awareness </a:t>
            </a:r>
            <a:r>
              <a:rPr lang="en-US" sz="3600" dirty="0"/>
              <a:t>of biases is important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03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to Become Aware of Biases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Take an implicit association test (IAT)</a:t>
            </a:r>
          </a:p>
          <a:p>
            <a:pPr lvl="1"/>
            <a:r>
              <a:rPr lang="en-US" sz="3600" dirty="0">
                <a:hlinkClick r:id="rId3"/>
              </a:rPr>
              <a:t>https://implicit.harvard.edu/implicit/selectatest.html</a:t>
            </a:r>
            <a:r>
              <a:rPr lang="en-US" sz="36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1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Reduce Implicit Biases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Consciously acknowledge individual and group differences (don’t ignore them)</a:t>
            </a:r>
          </a:p>
          <a:p>
            <a:r>
              <a:rPr lang="en-US" sz="3600" dirty="0" smtClean="0"/>
              <a:t>Check through decisions for possible bias</a:t>
            </a:r>
          </a:p>
          <a:p>
            <a:r>
              <a:rPr lang="en-US" sz="3600" dirty="0" smtClean="0"/>
              <a:t>Increase exposure to stereotyped group members</a:t>
            </a:r>
          </a:p>
          <a:p>
            <a:r>
              <a:rPr lang="en-US" sz="3600" dirty="0" smtClean="0"/>
              <a:t>Diversity education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457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Body Worn Cameras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0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BWCs came to pass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08484"/>
            <a:ext cx="9601200" cy="4677076"/>
          </a:xfrm>
        </p:spPr>
        <p:txBody>
          <a:bodyPr>
            <a:normAutofit/>
          </a:bodyPr>
          <a:lstStyle/>
          <a:p>
            <a:r>
              <a:rPr lang="en-US" sz="3200" dirty="0"/>
              <a:t>Increased scrutiny of officer behavior and police-community relations</a:t>
            </a:r>
          </a:p>
          <a:p>
            <a:r>
              <a:rPr lang="en-US" sz="3200" dirty="0"/>
              <a:t>Presidential Task Force on 21</a:t>
            </a:r>
            <a:r>
              <a:rPr lang="en-US" sz="3200" baseline="30000" dirty="0"/>
              <a:t>st</a:t>
            </a:r>
            <a:r>
              <a:rPr lang="en-US" sz="3200" dirty="0"/>
              <a:t> Policing launched –62 policing recommendations</a:t>
            </a:r>
          </a:p>
          <a:p>
            <a:r>
              <a:rPr lang="en-US" sz="3200" dirty="0"/>
              <a:t>BWCs will help to achieve Task Force goals </a:t>
            </a:r>
          </a:p>
          <a:p>
            <a:r>
              <a:rPr lang="en-US" sz="3200" dirty="0"/>
              <a:t>Proposed investment of $75 million to purchase 50,000 BWCs for police throughout the US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38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Procedural justice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9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Impact of Ferguson, Baltimore on use of BWCs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Led to a national discussion on police-community relations</a:t>
            </a:r>
          </a:p>
          <a:p>
            <a:r>
              <a:rPr lang="en-US" sz="3200" dirty="0"/>
              <a:t>Interim Report of Task Force released one month after the grand jury decided not to indict police officer in Michael Brown case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1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8758"/>
            <a:ext cx="9601200" cy="757989"/>
          </a:xfrm>
        </p:spPr>
        <p:txBody>
          <a:bodyPr/>
          <a:lstStyle/>
          <a:p>
            <a:r>
              <a:rPr lang="en-US" b="1" dirty="0"/>
              <a:t>Ways BWCs can be useful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50"/>
            <a:ext cx="9601200" cy="4936959"/>
          </a:xfrm>
        </p:spPr>
        <p:txBody>
          <a:bodyPr>
            <a:noAutofit/>
          </a:bodyPr>
          <a:lstStyle/>
          <a:p>
            <a:r>
              <a:rPr lang="en-US" sz="3200" dirty="0"/>
              <a:t>Reduce frivolous complaints</a:t>
            </a:r>
          </a:p>
          <a:p>
            <a:r>
              <a:rPr lang="en-US" sz="3200" dirty="0"/>
              <a:t>More accountability for police and transparency</a:t>
            </a:r>
          </a:p>
          <a:p>
            <a:r>
              <a:rPr lang="en-US" sz="3200" dirty="0"/>
              <a:t>Improve police officer conduct and citizen behavior</a:t>
            </a:r>
          </a:p>
          <a:p>
            <a:r>
              <a:rPr lang="en-US" sz="3200" dirty="0"/>
              <a:t>Increase officer and citizen safety</a:t>
            </a:r>
          </a:p>
          <a:p>
            <a:r>
              <a:rPr lang="en-US" sz="3200" dirty="0"/>
              <a:t>Increase public confidence in police</a:t>
            </a:r>
          </a:p>
          <a:p>
            <a:r>
              <a:rPr lang="en-US" sz="3200" dirty="0"/>
              <a:t>Decrease police use of force incidents </a:t>
            </a:r>
          </a:p>
          <a:p>
            <a:r>
              <a:rPr lang="en-US" sz="3200" dirty="0"/>
              <a:t>Assist in criminal prosecutions </a:t>
            </a:r>
          </a:p>
          <a:p>
            <a:r>
              <a:rPr lang="en-US" sz="3200" dirty="0"/>
              <a:t>Facilitate officer training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33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Concerns about BWC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68642"/>
            <a:ext cx="9601200" cy="4098758"/>
          </a:xfrm>
        </p:spPr>
        <p:txBody>
          <a:bodyPr>
            <a:normAutofit/>
          </a:bodyPr>
          <a:lstStyle/>
          <a:p>
            <a:r>
              <a:rPr lang="en-US" sz="3600" dirty="0"/>
              <a:t>Impact on police discretion</a:t>
            </a:r>
          </a:p>
          <a:p>
            <a:r>
              <a:rPr lang="en-US" sz="3600" dirty="0"/>
              <a:t>Endangering lives of police</a:t>
            </a:r>
          </a:p>
          <a:p>
            <a:r>
              <a:rPr lang="en-US" sz="3600" dirty="0"/>
              <a:t>Unfair intrusion into police conduct</a:t>
            </a:r>
          </a:p>
          <a:p>
            <a:r>
              <a:rPr lang="en-US" sz="3600" dirty="0"/>
              <a:t>Management of information coming from BWC</a:t>
            </a:r>
          </a:p>
          <a:p>
            <a:r>
              <a:rPr lang="en-US" sz="3600" dirty="0"/>
              <a:t>Potentially resource intensive</a:t>
            </a:r>
          </a:p>
          <a:p>
            <a:r>
              <a:rPr lang="en-US" sz="3600" dirty="0"/>
              <a:t>Questions involving freedom of information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5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8758"/>
            <a:ext cx="9601200" cy="100669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Policy questions to consider prior to implementation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54530"/>
            <a:ext cx="9494520" cy="5103849"/>
          </a:xfrm>
        </p:spPr>
        <p:txBody>
          <a:bodyPr>
            <a:noAutofit/>
          </a:bodyPr>
          <a:lstStyle/>
          <a:p>
            <a:r>
              <a:rPr lang="en-US" sz="3200" dirty="0"/>
              <a:t>What privacy policies need to be in place before officers begin using BWCs?</a:t>
            </a:r>
          </a:p>
          <a:p>
            <a:r>
              <a:rPr lang="en-US" sz="3200" dirty="0"/>
              <a:t>How will the BWC program impact prosecutorial and defense resources?</a:t>
            </a:r>
          </a:p>
          <a:p>
            <a:r>
              <a:rPr lang="en-US" sz="3200" dirty="0"/>
              <a:t>How quickly should BWC footage be released after an incident?</a:t>
            </a:r>
          </a:p>
          <a:p>
            <a:r>
              <a:rPr lang="en-US" sz="3200" dirty="0"/>
              <a:t>What cybersecurity plans are needed for digital evidence storage?</a:t>
            </a:r>
          </a:p>
          <a:p>
            <a:r>
              <a:rPr lang="en-US" sz="3200" dirty="0"/>
              <a:t>Should the agency’s BWC policy be publicly accessible?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85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BWC use in FL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73530"/>
            <a:ext cx="9601200" cy="4446270"/>
          </a:xfrm>
        </p:spPr>
        <p:txBody>
          <a:bodyPr>
            <a:normAutofit/>
          </a:bodyPr>
          <a:lstStyle/>
          <a:p>
            <a:r>
              <a:rPr lang="en-US" sz="3200" dirty="0"/>
              <a:t>Most </a:t>
            </a:r>
            <a:r>
              <a:rPr lang="en-US" sz="3200" dirty="0" smtClean="0"/>
              <a:t>police departments </a:t>
            </a:r>
            <a:r>
              <a:rPr lang="en-US" sz="3200" dirty="0"/>
              <a:t>in Florida </a:t>
            </a:r>
            <a:r>
              <a:rPr lang="en-US" sz="3200" dirty="0" smtClean="0"/>
              <a:t>plan </a:t>
            </a:r>
            <a:r>
              <a:rPr lang="en-US" sz="3200" dirty="0"/>
              <a:t>to </a:t>
            </a:r>
            <a:r>
              <a:rPr lang="en-US" sz="3200" dirty="0" smtClean="0"/>
              <a:t>use body cameras</a:t>
            </a:r>
            <a:endParaRPr lang="en-US" sz="3200" dirty="0"/>
          </a:p>
          <a:p>
            <a:r>
              <a:rPr lang="en-US" sz="3200" dirty="0"/>
              <a:t>18% of police agencies in Florida have fully implemented BWCs </a:t>
            </a:r>
          </a:p>
          <a:p>
            <a:r>
              <a:rPr lang="en-US" sz="3200" dirty="0"/>
              <a:t>The case of WPBPD</a:t>
            </a:r>
          </a:p>
          <a:p>
            <a:r>
              <a:rPr lang="en-US" sz="3200" dirty="0"/>
              <a:t>Are agencies getting what they pay for? (Better/more than dashcam?)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54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10653"/>
          </a:xfrm>
        </p:spPr>
        <p:txBody>
          <a:bodyPr/>
          <a:lstStyle/>
          <a:p>
            <a:r>
              <a:rPr lang="en-US" b="1" dirty="0"/>
              <a:t>BWC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1521" y="1696453"/>
            <a:ext cx="7299270" cy="462814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Relatively new/growing </a:t>
            </a:r>
            <a:r>
              <a:rPr lang="en-US" sz="3600" dirty="0"/>
              <a:t>area</a:t>
            </a:r>
          </a:p>
          <a:p>
            <a:r>
              <a:rPr lang="en-US" sz="3600" dirty="0"/>
              <a:t>3 years’ worth of studies</a:t>
            </a:r>
          </a:p>
          <a:p>
            <a:r>
              <a:rPr lang="en-US" sz="3600" dirty="0"/>
              <a:t>Most research focuses on police and community perceptions of BWCs… Fewer studies on the impact of BWCs on policing and crime indicators</a:t>
            </a:r>
          </a:p>
          <a:p>
            <a:endParaRPr lang="en-US" sz="2800" dirty="0"/>
          </a:p>
        </p:txBody>
      </p:sp>
      <p:pic>
        <p:nvPicPr>
          <p:cNvPr id="1026" name="Picture 2" descr="Image result for rialto police department body worn came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185" y="1696454"/>
            <a:ext cx="2741295" cy="205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body worn cameras florid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185" y="3960988"/>
            <a:ext cx="2741295" cy="2241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2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75345"/>
            <a:ext cx="9601200" cy="1485900"/>
          </a:xfrm>
        </p:spPr>
        <p:txBody>
          <a:bodyPr/>
          <a:lstStyle/>
          <a:p>
            <a:r>
              <a:rPr lang="en-US" b="1" dirty="0"/>
              <a:t>Impact of BWC on policing, courts, corrections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09274"/>
            <a:ext cx="9601200" cy="4437246"/>
          </a:xfrm>
        </p:spPr>
        <p:txBody>
          <a:bodyPr>
            <a:noAutofit/>
          </a:bodyPr>
          <a:lstStyle/>
          <a:p>
            <a:r>
              <a:rPr lang="en-US" sz="3200" dirty="0"/>
              <a:t>Findings from </a:t>
            </a:r>
            <a:r>
              <a:rPr lang="en-US" sz="3200" dirty="0" smtClean="0"/>
              <a:t>Rialto, CA </a:t>
            </a:r>
            <a:r>
              <a:rPr lang="en-US" sz="3200" dirty="0"/>
              <a:t>– (1) Some evidence of reductions in use-of-force incidents, (2) Citizen complaints against the police were significantly reduced</a:t>
            </a:r>
          </a:p>
          <a:p>
            <a:r>
              <a:rPr lang="en-US" sz="3200" dirty="0"/>
              <a:t>Concerns about open-records laws in many jurisdictions highlight the need for policies on public release of videos from BWCs</a:t>
            </a:r>
          </a:p>
          <a:p>
            <a:r>
              <a:rPr lang="en-US" sz="3200" dirty="0"/>
              <a:t>Is legal reform needed?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19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Big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706880"/>
            <a:ext cx="10260767" cy="4160520"/>
          </a:xfrm>
        </p:spPr>
        <p:txBody>
          <a:bodyPr/>
          <a:lstStyle/>
          <a:p>
            <a:r>
              <a:rPr lang="en-US" sz="3600" dirty="0"/>
              <a:t>Together we can achieve a CJ system in which justice is not only done but appears to be done by: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3600" dirty="0"/>
              <a:t>Sustaining partnerships (Practitioners-Researchers-Community)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3600" dirty="0"/>
              <a:t>Sharing knowledge openly and using evidence to inform CJ practice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80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2249" y="1712890"/>
            <a:ext cx="8361229" cy="3400022"/>
          </a:xfrm>
        </p:spPr>
        <p:txBody>
          <a:bodyPr>
            <a:noAutofit/>
          </a:bodyPr>
          <a:lstStyle/>
          <a:p>
            <a:r>
              <a:rPr lang="en-US" sz="3200" b="1" dirty="0"/>
              <a:t>Cassandra A. Atkin-Plunk, PhD</a:t>
            </a:r>
          </a:p>
          <a:p>
            <a:r>
              <a:rPr lang="en-US" sz="3200" dirty="0"/>
              <a:t>catkinplunk@fau.edu </a:t>
            </a:r>
          </a:p>
          <a:p>
            <a:r>
              <a:rPr lang="en-US" sz="3200" dirty="0"/>
              <a:t>561-297-3928</a:t>
            </a:r>
          </a:p>
          <a:p>
            <a:endParaRPr lang="en-US" sz="1600" dirty="0"/>
          </a:p>
          <a:p>
            <a:r>
              <a:rPr lang="en-US" sz="3200" b="1" dirty="0"/>
              <a:t>Vaughn J. Crichlow, PhD</a:t>
            </a:r>
          </a:p>
          <a:p>
            <a:r>
              <a:rPr lang="en-US" sz="3200" dirty="0"/>
              <a:t>vcrichlow@fau.edu</a:t>
            </a:r>
          </a:p>
          <a:p>
            <a:r>
              <a:rPr lang="en-US" sz="3200" dirty="0"/>
              <a:t>561-297-4171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45" y="5486823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9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9246966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en-US" b="1" dirty="0"/>
              <a:t>Focus of Procedural </a:t>
            </a:r>
            <a:br>
              <a:rPr lang="en-US" b="1" dirty="0"/>
            </a:br>
            <a:r>
              <a:rPr lang="en-US" b="1" dirty="0"/>
              <a:t>Justice</a:t>
            </a:r>
          </a:p>
        </p:txBody>
      </p:sp>
    </p:spTree>
    <p:extLst>
      <p:ext uri="{BB962C8B-B14F-4D97-AF65-F5344CB8AC3E}">
        <p14:creationId xmlns:p14="http://schemas.microsoft.com/office/powerpoint/2010/main" val="371786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4702561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en-US" b="1" dirty="0"/>
              <a:t>Focus of Procedural </a:t>
            </a:r>
            <a:br>
              <a:rPr lang="en-US" b="1" dirty="0"/>
            </a:br>
            <a:r>
              <a:rPr lang="en-US" b="1" dirty="0"/>
              <a:t>Justice</a:t>
            </a:r>
          </a:p>
        </p:txBody>
      </p:sp>
    </p:spTree>
    <p:extLst>
      <p:ext uri="{BB962C8B-B14F-4D97-AF65-F5344CB8AC3E}">
        <p14:creationId xmlns:p14="http://schemas.microsoft.com/office/powerpoint/2010/main" val="45116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Elements of Procedural Justice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51481199"/>
              </p:ext>
            </p:extLst>
          </p:nvPr>
        </p:nvGraphicFramePr>
        <p:xfrm>
          <a:off x="805162" y="1212100"/>
          <a:ext cx="11231562" cy="4350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99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procedural justice?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“Idea of fairness in the </a:t>
            </a:r>
            <a:r>
              <a:rPr lang="en-US" sz="3200" i="1" dirty="0"/>
              <a:t>process </a:t>
            </a:r>
            <a:r>
              <a:rPr lang="en-US" sz="3200" dirty="0"/>
              <a:t>that resolves disputes and allocates resources” – U.S. Department of Justice</a:t>
            </a:r>
          </a:p>
          <a:p>
            <a:r>
              <a:rPr lang="en-US" sz="3200" dirty="0"/>
              <a:t>Evidence-based, cost-effective way to reduce crime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62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Procedural Justice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494339"/>
              </p:ext>
            </p:extLst>
          </p:nvPr>
        </p:nvGraphicFramePr>
        <p:xfrm>
          <a:off x="956603" y="450396"/>
          <a:ext cx="10855646" cy="5965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753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10575985" cy="1485900"/>
          </a:xfrm>
        </p:spPr>
        <p:txBody>
          <a:bodyPr/>
          <a:lstStyle/>
          <a:p>
            <a:r>
              <a:rPr lang="en-US" b="1" dirty="0"/>
              <a:t>Strategies for Enhancing Procedural Justice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Humanize the experience</a:t>
            </a:r>
          </a:p>
          <a:p>
            <a:r>
              <a:rPr lang="en-US" sz="3200" dirty="0"/>
              <a:t>Explain what you’re doing and why</a:t>
            </a:r>
          </a:p>
          <a:p>
            <a:r>
              <a:rPr lang="en-US" sz="3200" dirty="0"/>
              <a:t>Create opportunities for individuals to be heard</a:t>
            </a:r>
          </a:p>
          <a:p>
            <a:r>
              <a:rPr lang="en-US" sz="3200" dirty="0"/>
              <a:t>Consider environmental factors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32" y="5562599"/>
            <a:ext cx="2191559" cy="1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0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821785F3BF14DB85E6814CBC0D803" ma:contentTypeVersion="5" ma:contentTypeDescription="Create a new document." ma:contentTypeScope="" ma:versionID="2d9b98ab2c767eae4e4c6f1473fed85c">
  <xsd:schema xmlns:xsd="http://www.w3.org/2001/XMLSchema" xmlns:xs="http://www.w3.org/2001/XMLSchema" xmlns:p="http://schemas.microsoft.com/office/2006/metadata/properties" xmlns:ns2="a2e20217-b0e5-446c-a1c1-0ca58dc572a4" targetNamespace="http://schemas.microsoft.com/office/2006/metadata/properties" ma:root="true" ma:fieldsID="8b36dc7de71bb60d7807c09279319268" ns2:_="">
    <xsd:import namespace="a2e20217-b0e5-446c-a1c1-0ca58dc572a4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Type_x0020_of_x0020_Fi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e20217-b0e5-446c-a1c1-0ca58dc572a4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default="Agenda" ma:description="Category" ma:format="Dropdown" ma:internalName="Category">
      <xsd:simpleType>
        <xsd:restriction base="dms:Choice">
          <xsd:enumeration value="Agenda"/>
          <xsd:enumeration value="Audio Recording"/>
          <xsd:enumeration value="Minutes"/>
        </xsd:restriction>
      </xsd:simpleType>
    </xsd:element>
    <xsd:element name="Type_x0020_of_x0020_File" ma:index="9" nillable="true" ma:displayName="Type of File" ma:format="Dropdown" ma:internalName="Type_x0020_of_x0020_File">
      <xsd:simpleType>
        <xsd:restriction base="dms:Choice">
          <xsd:enumeration value="Agenda"/>
          <xsd:enumeration value="Minutes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a2e20217-b0e5-446c-a1c1-0ca58dc572a4">Agenda</Category>
    <Type_x0020_of_x0020_File xmlns="a2e20217-b0e5-446c-a1c1-0ca58dc572a4" xsi:nil="true"/>
  </documentManagement>
</p:properties>
</file>

<file path=customXml/itemProps1.xml><?xml version="1.0" encoding="utf-8"?>
<ds:datastoreItem xmlns:ds="http://schemas.openxmlformats.org/officeDocument/2006/customXml" ds:itemID="{6BBBE0FD-B4F8-4F4B-899B-7E14CE331206}"/>
</file>

<file path=customXml/itemProps2.xml><?xml version="1.0" encoding="utf-8"?>
<ds:datastoreItem xmlns:ds="http://schemas.openxmlformats.org/officeDocument/2006/customXml" ds:itemID="{7AC22187-8406-4700-81CA-37C1B9F7B1EE}"/>
</file>

<file path=customXml/itemProps3.xml><?xml version="1.0" encoding="utf-8"?>
<ds:datastoreItem xmlns:ds="http://schemas.openxmlformats.org/officeDocument/2006/customXml" ds:itemID="{8EA135A3-8CC3-4AA9-A259-1D2182ED6E9C}"/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1420</TotalTime>
  <Words>1389</Words>
  <Application>Microsoft Office PowerPoint</Application>
  <PresentationFormat>Widescreen</PresentationFormat>
  <Paragraphs>188</Paragraphs>
  <Slides>38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Franklin Gothic Book</vt:lpstr>
      <vt:lpstr>Crop</vt:lpstr>
      <vt:lpstr>Procedural Justice,  Implicit Bias, and  Body Worn Cameras</vt:lpstr>
      <vt:lpstr>Overview</vt:lpstr>
      <vt:lpstr>Procedural justice</vt:lpstr>
      <vt:lpstr>Focus of Procedural  Justice</vt:lpstr>
      <vt:lpstr>Focus of Procedural  Justice</vt:lpstr>
      <vt:lpstr>Elements of Procedural Justice </vt:lpstr>
      <vt:lpstr>What is procedural justice?</vt:lpstr>
      <vt:lpstr>Importance of Procedural Justice</vt:lpstr>
      <vt:lpstr>Strategies for Enhancing Procedural Justice</vt:lpstr>
      <vt:lpstr>Procedural Justice in Policing </vt:lpstr>
      <vt:lpstr>Procedural Justice in the Courts</vt:lpstr>
      <vt:lpstr>Procedural Justice in Corrections</vt:lpstr>
      <vt:lpstr>Organizational Culture and Procedural Justice</vt:lpstr>
      <vt:lpstr>Internal Procedural Justice</vt:lpstr>
      <vt:lpstr>Implicit bias</vt:lpstr>
      <vt:lpstr>The Origins of Implicit Bias</vt:lpstr>
      <vt:lpstr>What is implicit bias?</vt:lpstr>
      <vt:lpstr>Where does implicit bias come from?</vt:lpstr>
      <vt:lpstr>Why is it important to recognize implicit biases?</vt:lpstr>
      <vt:lpstr>Implicit Association Tests (IATs)</vt:lpstr>
      <vt:lpstr>Weapons Implicit Association Test (IAT)</vt:lpstr>
      <vt:lpstr>Sexuality IAT</vt:lpstr>
      <vt:lpstr>Gender-Career IAT</vt:lpstr>
      <vt:lpstr>Implicit Association Test Demonstration</vt:lpstr>
      <vt:lpstr>Benefits of Acknowledging Implicit Biases</vt:lpstr>
      <vt:lpstr>How to Become Aware of Biases</vt:lpstr>
      <vt:lpstr>How to Reduce Implicit Biases</vt:lpstr>
      <vt:lpstr>Body Worn Cameras</vt:lpstr>
      <vt:lpstr>How BWCs came to pass</vt:lpstr>
      <vt:lpstr>Impact of Ferguson, Baltimore on use of BWCs</vt:lpstr>
      <vt:lpstr>Ways BWCs can be useful </vt:lpstr>
      <vt:lpstr>Concerns about BWC use</vt:lpstr>
      <vt:lpstr>Policy questions to consider prior to implementation </vt:lpstr>
      <vt:lpstr>BWC use in FL</vt:lpstr>
      <vt:lpstr>BWC research</vt:lpstr>
      <vt:lpstr>Impact of BWC on policing, courts, corrections</vt:lpstr>
      <vt:lpstr>The Big Picture</vt:lpstr>
      <vt:lpstr>PowerPoint Presentation</vt:lpstr>
    </vt:vector>
  </TitlesOfParts>
  <Company>Florida Atlantic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Procedural Justice,  Implicit Bias, and  Body Worn Cameras</dc:title>
  <dc:creator>Cassandra Atkin-Plunk</dc:creator>
  <cp:lastModifiedBy>Allison Orr L.</cp:lastModifiedBy>
  <cp:revision>119</cp:revision>
  <dcterms:created xsi:type="dcterms:W3CDTF">2017-02-14T00:13:33Z</dcterms:created>
  <dcterms:modified xsi:type="dcterms:W3CDTF">2017-03-01T16:28:14Z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0x010100403821785F3BF14DB85E6814CBC0D803</vt:lpwstr>
  </property>
  <property fmtid="{D5CDD505-2E9C-101B-9397-08002B2CF9AE}" pid="3" name="Order">
    <vt:r8>107100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